
<file path=[Content_Types].xml><?xml version="1.0" encoding="utf-8"?>
<Types xmlns="http://schemas.openxmlformats.org/package/2006/content-types">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31" r:id="rId1"/>
  </p:sldMasterIdLst>
  <p:notesMasterIdLst>
    <p:notesMasterId r:id="rId9"/>
  </p:notesMasterIdLst>
  <p:handoutMasterIdLst>
    <p:handoutMasterId r:id="rId10"/>
  </p:handoutMasterIdLst>
  <p:sldIdLst>
    <p:sldId id="448" r:id="rId2"/>
    <p:sldId id="451" r:id="rId3"/>
    <p:sldId id="461" r:id="rId4"/>
    <p:sldId id="457" r:id="rId5"/>
    <p:sldId id="458" r:id="rId6"/>
    <p:sldId id="462" r:id="rId7"/>
    <p:sldId id="4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861" userDrawn="1">
          <p15:clr>
            <a:srgbClr val="A4A3A4"/>
          </p15:clr>
        </p15:guide>
        <p15:guide id="2" pos="7446"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w Harrison" initials="AH" lastIdx="1" clrIdx="0">
    <p:extLst>
      <p:ext uri="{19B8F6BF-5375-455C-9EA6-DF929625EA0E}">
        <p15:presenceInfo xmlns:p15="http://schemas.microsoft.com/office/powerpoint/2012/main" userId="S-1-5-21-948756243-734778046-674738317-306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AB"/>
    <a:srgbClr val="969696"/>
    <a:srgbClr val="5A5A5A"/>
    <a:srgbClr val="D2D2D2"/>
    <a:srgbClr val="E6E6E6"/>
    <a:srgbClr val="C800D9"/>
    <a:srgbClr val="CD48D9"/>
    <a:srgbClr val="00AC3E"/>
    <a:srgbClr val="F16334"/>
    <a:srgbClr val="C800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64884" autoAdjust="0"/>
  </p:normalViewPr>
  <p:slideViewPr>
    <p:cSldViewPr snapToGrid="0" snapToObjects="1" showGuides="1">
      <p:cViewPr varScale="1">
        <p:scale>
          <a:sx n="65" d="100"/>
          <a:sy n="65" d="100"/>
        </p:scale>
        <p:origin x="1314" y="72"/>
      </p:cViewPr>
      <p:guideLst>
        <p:guide orient="horz" pos="3861"/>
        <p:guide pos="7446"/>
      </p:guideLst>
    </p:cSldViewPr>
  </p:slideViewPr>
  <p:notesTextViewPr>
    <p:cViewPr>
      <p:scale>
        <a:sx n="3" d="2"/>
        <a:sy n="3" d="2"/>
      </p:scale>
      <p:origin x="0" y="0"/>
    </p:cViewPr>
  </p:notesTextViewPr>
  <p:notesViewPr>
    <p:cSldViewPr snapToGrid="0" snapToObjects="1" showGuides="1">
      <p:cViewPr varScale="1">
        <p:scale>
          <a:sx n="68" d="100"/>
          <a:sy n="68" d="100"/>
        </p:scale>
        <p:origin x="2246" y="4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9DACBD-CDD8-4565-B9F3-1C3CBF9F63D7}" type="datetimeFigureOut">
              <a:rPr lang="en-AU" smtClean="0"/>
              <a:t>4/02/2019</a:t>
            </a:fld>
            <a:endParaRPr lang="en-AU"/>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52ECBC-BEF5-4DD8-8CB9-946FE619C770}" type="slidenum">
              <a:rPr lang="en-AU" smtClean="0"/>
              <a:t>‹#›</a:t>
            </a:fld>
            <a:endParaRPr lang="en-AU"/>
          </a:p>
        </p:txBody>
      </p:sp>
    </p:spTree>
    <p:extLst>
      <p:ext uri="{BB962C8B-B14F-4D97-AF65-F5344CB8AC3E}">
        <p14:creationId xmlns:p14="http://schemas.microsoft.com/office/powerpoint/2010/main" val="2145765181"/>
      </p:ext>
    </p:extLst>
  </p:cSld>
  <p:clrMap bg1="lt1" tx1="dk1" bg2="lt2" tx2="dk2" accent1="accent1" accent2="accent2" accent3="accent3" accent4="accent4" accent5="accent5" accent6="accent6" hlink="hlink" folHlink="folHlink"/>
</p:handoutMaster>
</file>

<file path=ppt/media/image2.jpg>
</file>

<file path=ppt/media/image3.jpg>
</file>

<file path=ppt/media/image4.jpg>
</file>

<file path=ppt/media/image5.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11CB84-D0B3-C44D-BDDA-E6DD29AD4414}" type="datetimeFigureOut">
              <a:rPr lang="en-US" smtClean="0"/>
              <a:t>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7E0804-BAAB-D942-A332-52AA6138B38D}" type="slidenum">
              <a:rPr lang="en-US" smtClean="0"/>
              <a:t>‹#›</a:t>
            </a:fld>
            <a:endParaRPr lang="en-US"/>
          </a:p>
        </p:txBody>
      </p:sp>
    </p:spTree>
    <p:extLst>
      <p:ext uri="{BB962C8B-B14F-4D97-AF65-F5344CB8AC3E}">
        <p14:creationId xmlns:p14="http://schemas.microsoft.com/office/powerpoint/2010/main" val="125989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smtClean="0"/>
              <a:t>ABOUT MAMU</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An Archive</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A physical and digital collection of musical instruments, scores field recordings puppets and diverse other musical, dance and theatrical materials acquired since the foundation of the University's Department of Music in 1965.  </a:t>
            </a:r>
            <a:r>
              <a:rPr lang="en-AU" b="1" dirty="0" smtClean="0"/>
              <a:t>Focused on: </a:t>
            </a:r>
            <a:r>
              <a:rPr lang="en-AU" dirty="0" smtClean="0"/>
              <a:t>The music cultures of Australia, Asia, Africa and Western Classical, Jazz and Popular.</a:t>
            </a:r>
          </a:p>
          <a:p>
            <a:endParaRPr lang="en-AU" b="1"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A unique and valuable resource for the wider </a:t>
            </a:r>
            <a:r>
              <a:rPr lang="en-AU" b="1" dirty="0" smtClean="0"/>
              <a:t>research community</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Location: </a:t>
            </a:r>
            <a:r>
              <a:rPr lang="en-US" sz="1200" b="0" i="0" u="none" strike="noStrike" kern="1200" dirty="0" smtClean="0">
                <a:solidFill>
                  <a:schemeClr val="tx1"/>
                </a:solidFill>
                <a:effectLst/>
                <a:latin typeface="+mn-lt"/>
                <a:ea typeface="+mn-ea"/>
                <a:cs typeface="+mn-cs"/>
              </a:rPr>
              <a:t>The physical collection fills eight rooms in the Faculty of Arts building at Monash’s Clayton campus.</a:t>
            </a:r>
            <a:endParaRPr lang="en-US" dirty="0" smtClean="0">
              <a:effectLst/>
            </a:endParaRPr>
          </a:p>
          <a:p>
            <a:r>
              <a:rPr lang="en-AU" b="1" dirty="0" smtClean="0"/>
              <a:t>Clayton</a:t>
            </a:r>
            <a:r>
              <a:rPr lang="en-AU" b="1" baseline="0" dirty="0" smtClean="0"/>
              <a:t> (not easily accessible). </a:t>
            </a:r>
          </a:p>
          <a:p>
            <a:pPr marL="0" indent="0">
              <a:buFont typeface="Arial" panose="020B0604020202020204" pitchFamily="34" charset="0"/>
              <a:buNone/>
            </a:pPr>
            <a:endParaRPr lang="en-AU" dirty="0" smtClean="0"/>
          </a:p>
          <a:p>
            <a:pPr marL="0" indent="0">
              <a:buFont typeface="Arial" panose="020B0604020202020204" pitchFamily="34" charset="0"/>
              <a:buNone/>
            </a:pPr>
            <a:r>
              <a:rPr lang="en-US" dirty="0" smtClean="0"/>
              <a:t>MAMU presents regular </a:t>
            </a:r>
            <a:r>
              <a:rPr lang="en-US" b="1" dirty="0" smtClean="0"/>
              <a:t>exhibitions</a:t>
            </a:r>
            <a:r>
              <a:rPr lang="en-US" dirty="0" smtClean="0"/>
              <a:t>, as well as lectures, seminars, conferences, and concerts by local and international scholars and musicians.</a:t>
            </a:r>
            <a:endParaRPr lang="en-AU" dirty="0" smtClean="0"/>
          </a:p>
          <a:p>
            <a:endParaRPr lang="en-AU" b="0" dirty="0" smtClean="0"/>
          </a:p>
          <a:p>
            <a:r>
              <a:rPr lang="en-AU" b="1" dirty="0" smtClean="0"/>
              <a:t>Staff: </a:t>
            </a:r>
            <a:r>
              <a:rPr lang="en-AU" dirty="0" smtClean="0"/>
              <a:t>Small team, some part-time.</a:t>
            </a:r>
            <a:r>
              <a:rPr lang="en-AU" baseline="0" dirty="0" smtClean="0"/>
              <a:t> </a:t>
            </a:r>
            <a:r>
              <a:rPr lang="en-AU" dirty="0" smtClean="0"/>
              <a:t>Permanent staff are School of Music researchers specialising in different world regions music cultures. </a:t>
            </a:r>
          </a:p>
          <a:p>
            <a:r>
              <a:rPr lang="en-AU" dirty="0" smtClean="0"/>
              <a:t>Changing group of community volunteers support the core team with preparation and management of the collection</a:t>
            </a:r>
          </a:p>
          <a:p>
            <a:endParaRPr lang="en-AU" b="1" dirty="0"/>
          </a:p>
        </p:txBody>
      </p:sp>
      <p:sp>
        <p:nvSpPr>
          <p:cNvPr id="4" name="Slide Number Placeholder 3"/>
          <p:cNvSpPr>
            <a:spLocks noGrp="1"/>
          </p:cNvSpPr>
          <p:nvPr>
            <p:ph type="sldNum" sz="quarter" idx="10"/>
          </p:nvPr>
        </p:nvSpPr>
        <p:spPr/>
        <p:txBody>
          <a:bodyPr/>
          <a:lstStyle/>
          <a:p>
            <a:fld id="{077E0804-BAAB-D942-A332-52AA6138B38D}" type="slidenum">
              <a:rPr lang="en-US" smtClean="0"/>
              <a:t>2</a:t>
            </a:fld>
            <a:endParaRPr lang="en-US"/>
          </a:p>
        </p:txBody>
      </p:sp>
    </p:spTree>
    <p:extLst>
      <p:ext uri="{BB962C8B-B14F-4D97-AF65-F5344CB8AC3E}">
        <p14:creationId xmlns:p14="http://schemas.microsoft.com/office/powerpoint/2010/main" val="1303103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LEARNING 1</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EXPECTATIONS HAVE TO BE REVIWED AND ADJUSTED</a:t>
            </a:r>
          </a:p>
          <a:p>
            <a:endParaRPr lang="en-AU"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Began with Best Practice </a:t>
            </a:r>
          </a:p>
          <a:p>
            <a:pPr marL="342900" indent="-342900">
              <a:buFont typeface="Arial" panose="020B0604020202020204" pitchFamily="34" charset="0"/>
              <a:buChar char="•"/>
            </a:pPr>
            <a:r>
              <a:rPr lang="en-AU" dirty="0" smtClean="0"/>
              <a:t>Experienced Cataloguer/Repository officer embedded with MAMU team 1 day a week for 1 year.</a:t>
            </a:r>
          </a:p>
          <a:p>
            <a:pPr marL="342900" indent="-342900">
              <a:buFont typeface="Arial" panose="020B0604020202020204" pitchFamily="34" charset="0"/>
              <a:buChar char="•"/>
            </a:pPr>
            <a:r>
              <a:rPr lang="en-AU" dirty="0" smtClean="0"/>
              <a:t>Wrote detailed guidelines and advice for best practice organisation and cataloguing of the collection before loading into the repository.</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Failure!</a:t>
            </a:r>
          </a:p>
          <a:p>
            <a:pPr marL="171450" indent="-171450">
              <a:buFont typeface="Arial" panose="020B0604020202020204" pitchFamily="34" charset="0"/>
              <a:buChar char="•"/>
            </a:pPr>
            <a:r>
              <a:rPr lang="en-AU" dirty="0" smtClean="0"/>
              <a:t>Too much information, and too complex workflows requiring many hours of work to prepare the material for online presentation.  </a:t>
            </a:r>
          </a:p>
          <a:p>
            <a:pPr marL="171450" indent="-171450">
              <a:buFont typeface="Arial" panose="020B0604020202020204" pitchFamily="34" charset="0"/>
              <a:buChar char="•"/>
            </a:pPr>
            <a:r>
              <a:rPr lang="en-AU" dirty="0" smtClean="0"/>
              <a:t>Overwhelmed the MAMU team and stopped any work on bringing content online</a:t>
            </a:r>
          </a:p>
          <a:p>
            <a:pPr marL="0" indent="0">
              <a:buFont typeface="Arial" panose="020B0604020202020204" pitchFamily="34" charset="0"/>
              <a:buNone/>
            </a:pPr>
            <a:endParaRPr lang="en-AU"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Solution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Simplify procedures and standards to meet the knowledge skills and resources of the MAMU team.</a:t>
            </a:r>
          </a:p>
          <a:p>
            <a:endParaRPr lang="en-AU" dirty="0"/>
          </a:p>
        </p:txBody>
      </p:sp>
      <p:sp>
        <p:nvSpPr>
          <p:cNvPr id="4" name="Slide Number Placeholder 3"/>
          <p:cNvSpPr>
            <a:spLocks noGrp="1"/>
          </p:cNvSpPr>
          <p:nvPr>
            <p:ph type="sldNum" sz="quarter" idx="10"/>
          </p:nvPr>
        </p:nvSpPr>
        <p:spPr/>
        <p:txBody>
          <a:bodyPr/>
          <a:lstStyle/>
          <a:p>
            <a:fld id="{077E0804-BAAB-D942-A332-52AA6138B38D}" type="slidenum">
              <a:rPr lang="en-US" smtClean="0"/>
              <a:t>4</a:t>
            </a:fld>
            <a:endParaRPr lang="en-US"/>
          </a:p>
        </p:txBody>
      </p:sp>
    </p:spTree>
    <p:extLst>
      <p:ext uri="{BB962C8B-B14F-4D97-AF65-F5344CB8AC3E}">
        <p14:creationId xmlns:p14="http://schemas.microsoft.com/office/powerpoint/2010/main" val="3804856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Changes to the “advice” and technology provided by the Library</a:t>
            </a:r>
          </a:p>
          <a:p>
            <a:pPr marL="342900" indent="-342900">
              <a:buFont typeface="Arial" panose="020B0604020202020204" pitchFamily="34" charset="0"/>
              <a:buChar char="•"/>
            </a:pPr>
            <a:r>
              <a:rPr lang="en-AU" dirty="0" smtClean="0"/>
              <a:t>the metadata schema, </a:t>
            </a:r>
          </a:p>
          <a:p>
            <a:pPr marL="342900" indent="-342900">
              <a:buFont typeface="Arial" panose="020B0604020202020204" pitchFamily="34" charset="0"/>
              <a:buChar char="•"/>
            </a:pPr>
            <a:r>
              <a:rPr lang="en-AU" dirty="0" smtClean="0"/>
              <a:t>the collection structure, </a:t>
            </a:r>
          </a:p>
          <a:p>
            <a:pPr marL="342900" indent="-342900">
              <a:buFont typeface="Arial" panose="020B0604020202020204" pitchFamily="34" charset="0"/>
              <a:buChar char="•"/>
            </a:pPr>
            <a:r>
              <a:rPr lang="en-AU" dirty="0" smtClean="0"/>
              <a:t>and the workflow, </a:t>
            </a:r>
          </a:p>
          <a:p>
            <a:pPr marL="342900" indent="-342900">
              <a:buFont typeface="Arial" panose="020B0604020202020204" pitchFamily="34" charset="0"/>
              <a:buChar char="•"/>
            </a:pPr>
            <a:endParaRPr lang="en-AU" dirty="0" smtClean="0"/>
          </a:p>
          <a:p>
            <a:r>
              <a:rPr lang="en-AU" b="1" dirty="0" smtClean="0"/>
              <a:t>to adapt to changing external factors such as;</a:t>
            </a:r>
          </a:p>
          <a:p>
            <a:pPr marL="342900" indent="-342900">
              <a:buFont typeface="Arial" panose="020B0604020202020204" pitchFamily="34" charset="0"/>
              <a:buChar char="•"/>
            </a:pPr>
            <a:r>
              <a:rPr lang="en-AU" dirty="0" smtClean="0"/>
              <a:t>new repository software, </a:t>
            </a:r>
          </a:p>
          <a:p>
            <a:pPr marL="342900" indent="-342900">
              <a:buFont typeface="Arial" panose="020B0604020202020204" pitchFamily="34" charset="0"/>
              <a:buChar char="•"/>
            </a:pPr>
            <a:r>
              <a:rPr lang="en-AU" dirty="0" smtClean="0"/>
              <a:t>new Staff with different skill sets.</a:t>
            </a:r>
          </a:p>
          <a:p>
            <a:endParaRPr lang="en-AU"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Safe place to learn </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This constant updating was valuable as the library team learnt useful lessons to use with other researchers and improve he repository as platform for cultural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smtClean="0"/>
          </a:p>
          <a:p>
            <a:endParaRPr lang="en-AU" dirty="0"/>
          </a:p>
        </p:txBody>
      </p:sp>
      <p:sp>
        <p:nvSpPr>
          <p:cNvPr id="4" name="Slide Number Placeholder 3"/>
          <p:cNvSpPr>
            <a:spLocks noGrp="1"/>
          </p:cNvSpPr>
          <p:nvPr>
            <p:ph type="sldNum" sz="quarter" idx="10"/>
          </p:nvPr>
        </p:nvSpPr>
        <p:spPr/>
        <p:txBody>
          <a:bodyPr/>
          <a:lstStyle/>
          <a:p>
            <a:fld id="{077E0804-BAAB-D942-A332-52AA6138B38D}" type="slidenum">
              <a:rPr lang="en-US" smtClean="0"/>
              <a:t>5</a:t>
            </a:fld>
            <a:endParaRPr lang="en-US"/>
          </a:p>
        </p:txBody>
      </p:sp>
    </p:spTree>
    <p:extLst>
      <p:ext uri="{BB962C8B-B14F-4D97-AF65-F5344CB8AC3E}">
        <p14:creationId xmlns:p14="http://schemas.microsoft.com/office/powerpoint/2010/main" val="4186189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LEARNING 3</a:t>
            </a:r>
          </a:p>
          <a:p>
            <a:r>
              <a:rPr lang="en-AU" sz="1200" b="1" dirty="0" smtClean="0"/>
              <a:t>BE PREPARED TO CHANGE POLICY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b="1"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AU" b="1"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Old Repository – late 2008 to 2015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Full service model where the Library undertook all the digital production, metadata creation and ingest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Figshare – 2016 to 2017</a:t>
            </a:r>
          </a:p>
          <a:p>
            <a:pPr marL="0" marR="0" lvl="0" indent="0" algn="l" defTabSz="914400" rtl="0" eaLnBrk="1" fontAlgn="auto" latinLnBrk="0" hangingPunct="1">
              <a:lnSpc>
                <a:spcPct val="100000"/>
              </a:lnSpc>
              <a:spcBef>
                <a:spcPts val="0"/>
              </a:spcBef>
              <a:spcAft>
                <a:spcPts val="0"/>
              </a:spcAft>
              <a:buClrTx/>
              <a:buSzTx/>
              <a:buFontTx/>
              <a:buNone/>
              <a:tabLst/>
              <a:defRPr/>
            </a:pPr>
            <a:r>
              <a:rPr lang="en-AU" dirty="0" smtClean="0"/>
              <a:t>Moved to completely self-managed self-submission system – no library involvement beyond initial training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AU" b="1" dirty="0" smtClean="0"/>
              <a:t>Revised workflow Figshare – 2018 onwards</a:t>
            </a:r>
          </a:p>
          <a:p>
            <a:r>
              <a:rPr lang="en-AU" dirty="0" smtClean="0"/>
              <a:t>MAMU staff prepare content – library staff bulk load</a:t>
            </a:r>
          </a:p>
          <a:p>
            <a:r>
              <a:rPr lang="en-AU" dirty="0" smtClean="0"/>
              <a:t>Speed up loading time, but keeps professional staff out of the time consuming work of selection and description.</a:t>
            </a:r>
          </a:p>
          <a:p>
            <a:endParaRPr lang="en-AU" dirty="0" smtClean="0"/>
          </a:p>
          <a:p>
            <a:endParaRPr lang="en-AU" dirty="0"/>
          </a:p>
        </p:txBody>
      </p:sp>
      <p:sp>
        <p:nvSpPr>
          <p:cNvPr id="4" name="Slide Number Placeholder 3"/>
          <p:cNvSpPr>
            <a:spLocks noGrp="1"/>
          </p:cNvSpPr>
          <p:nvPr>
            <p:ph type="sldNum" sz="quarter" idx="10"/>
          </p:nvPr>
        </p:nvSpPr>
        <p:spPr/>
        <p:txBody>
          <a:bodyPr/>
          <a:lstStyle/>
          <a:p>
            <a:fld id="{077E0804-BAAB-D942-A332-52AA6138B38D}" type="slidenum">
              <a:rPr lang="en-US" smtClean="0"/>
              <a:t>6</a:t>
            </a:fld>
            <a:endParaRPr lang="en-US"/>
          </a:p>
        </p:txBody>
      </p:sp>
    </p:spTree>
    <p:extLst>
      <p:ext uri="{BB962C8B-B14F-4D97-AF65-F5344CB8AC3E}">
        <p14:creationId xmlns:p14="http://schemas.microsoft.com/office/powerpoint/2010/main" val="37946943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7.jpg"/><Relationship Id="rId1" Type="http://schemas.openxmlformats.org/officeDocument/2006/relationships/slideMaster" Target="../slideMasters/slideMaster1.xml"/><Relationship Id="rId5" Type="http://schemas.openxmlformats.org/officeDocument/2006/relationships/image" Target="../media/image1.emf"/><Relationship Id="rId4" Type="http://schemas.openxmlformats.org/officeDocument/2006/relationships/image" Target="../media/image8.jp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_image option 1">
    <p:spTree>
      <p:nvGrpSpPr>
        <p:cNvPr id="1" name=""/>
        <p:cNvGrpSpPr/>
        <p:nvPr/>
      </p:nvGrpSpPr>
      <p:grpSpPr>
        <a:xfrm>
          <a:off x="0" y="0"/>
          <a:ext cx="0" cy="0"/>
          <a:chOff x="0" y="0"/>
          <a:chExt cx="0" cy="0"/>
        </a:xfrm>
      </p:grpSpPr>
      <p:sp>
        <p:nvSpPr>
          <p:cNvPr id="18" name="Text Placeholder 17"/>
          <p:cNvSpPr>
            <a:spLocks noGrp="1"/>
          </p:cNvSpPr>
          <p:nvPr>
            <p:ph type="body" sz="quarter" idx="11" hasCustomPrompt="1"/>
          </p:nvPr>
        </p:nvSpPr>
        <p:spPr>
          <a:xfrm>
            <a:off x="379112" y="2765699"/>
            <a:ext cx="6012163" cy="678126"/>
          </a:xfrm>
          <a:prstGeom prst="rect">
            <a:avLst/>
          </a:prstGeom>
        </p:spPr>
        <p:txBody>
          <a:bodyPr/>
          <a:lstStyle>
            <a:lvl1pPr>
              <a:defRPr sz="2800" baseline="0">
                <a:solidFill>
                  <a:schemeClr val="tx1"/>
                </a:solidFill>
              </a:defRPr>
            </a:lvl1pPr>
          </a:lstStyle>
          <a:p>
            <a:r>
              <a:rPr lang="en-AU" dirty="0" smtClean="0"/>
              <a:t>An ongoing of collaboration building an online digital collection </a:t>
            </a:r>
          </a:p>
          <a:p>
            <a:r>
              <a:rPr lang="en-AU" dirty="0" smtClean="0"/>
              <a:t>Andrew Harrison</a:t>
            </a:r>
            <a:endParaRPr lang="en-US" dirty="0" smtClean="0"/>
          </a:p>
        </p:txBody>
      </p:sp>
      <p:sp>
        <p:nvSpPr>
          <p:cNvPr id="19" name="Text Placeholder 17"/>
          <p:cNvSpPr>
            <a:spLocks noGrp="1"/>
          </p:cNvSpPr>
          <p:nvPr>
            <p:ph type="body" sz="quarter" idx="12" hasCustomPrompt="1"/>
          </p:nvPr>
        </p:nvSpPr>
        <p:spPr>
          <a:xfrm>
            <a:off x="370485" y="4463086"/>
            <a:ext cx="5649316" cy="409725"/>
          </a:xfrm>
          <a:prstGeom prst="rect">
            <a:avLst/>
          </a:prstGeom>
        </p:spPr>
        <p:txBody>
          <a:bodyPr/>
          <a:lstStyle>
            <a:lvl1pPr>
              <a:defRPr sz="2000" baseline="0">
                <a:solidFill>
                  <a:schemeClr val="tx1"/>
                </a:solidFill>
              </a:defRPr>
            </a:lvl1pPr>
          </a:lstStyle>
          <a:p>
            <a:r>
              <a:rPr lang="en-AU" dirty="0" smtClean="0"/>
              <a:t>5 Feb 2019</a:t>
            </a:r>
            <a:br>
              <a:rPr lang="en-AU" dirty="0" smtClean="0"/>
            </a:br>
            <a:endParaRPr lang="en-US" dirty="0" smtClean="0"/>
          </a:p>
        </p:txBody>
      </p:sp>
      <p:sp>
        <p:nvSpPr>
          <p:cNvPr id="23" name="Text Placeholder 22"/>
          <p:cNvSpPr>
            <a:spLocks noGrp="1"/>
          </p:cNvSpPr>
          <p:nvPr>
            <p:ph type="body" sz="quarter" idx="13" hasCustomPrompt="1"/>
          </p:nvPr>
        </p:nvSpPr>
        <p:spPr>
          <a:xfrm>
            <a:off x="378808" y="1959605"/>
            <a:ext cx="6012467" cy="1180231"/>
          </a:xfrm>
          <a:prstGeom prst="rect">
            <a:avLst/>
          </a:prstGeom>
        </p:spPr>
        <p:txBody>
          <a:bodyPr/>
          <a:lstStyle>
            <a:lvl1pPr>
              <a:defRPr sz="4500" b="1" baseline="0">
                <a:solidFill>
                  <a:srgbClr val="006CAB"/>
                </a:solidFill>
              </a:defRPr>
            </a:lvl1pPr>
          </a:lstStyle>
          <a:p>
            <a:pPr lvl="0"/>
            <a:r>
              <a:rPr lang="en-US" dirty="0" smtClean="0"/>
              <a:t>10 years of MAMU</a:t>
            </a:r>
          </a:p>
        </p:txBody>
      </p:sp>
      <p:sp>
        <p:nvSpPr>
          <p:cNvPr id="25" name="Text Placeholder 17"/>
          <p:cNvSpPr>
            <a:spLocks noGrp="1"/>
          </p:cNvSpPr>
          <p:nvPr>
            <p:ph type="body" sz="quarter" idx="14" hasCustomPrompt="1"/>
          </p:nvPr>
        </p:nvSpPr>
        <p:spPr>
          <a:xfrm>
            <a:off x="370183" y="4872811"/>
            <a:ext cx="5649617" cy="409725"/>
          </a:xfrm>
          <a:prstGeom prst="rect">
            <a:avLst/>
          </a:prstGeom>
        </p:spPr>
        <p:txBody>
          <a:bodyPr/>
          <a:lstStyle>
            <a:lvl1pPr>
              <a:defRPr sz="2000" baseline="0">
                <a:solidFill>
                  <a:schemeClr val="tx1"/>
                </a:solidFill>
              </a:defRPr>
            </a:lvl1pPr>
          </a:lstStyle>
          <a:p>
            <a:r>
              <a:rPr lang="en-AU" dirty="0" smtClean="0"/>
              <a:t>14th IDCC Conference, Melbourne University</a:t>
            </a:r>
            <a:br>
              <a:rPr lang="en-AU" dirty="0" smtClean="0"/>
            </a:br>
            <a:endParaRPr lang="en-US" dirty="0" smtClean="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668" y="440724"/>
            <a:ext cx="2270107" cy="660521"/>
          </a:xfrm>
          <a:prstGeom prst="rect">
            <a:avLst/>
          </a:prstGeom>
        </p:spPr>
      </p:pic>
      <p:sp>
        <p:nvSpPr>
          <p:cNvPr id="12" name="Freeform 11"/>
          <p:cNvSpPr/>
          <p:nvPr userDrawn="1"/>
        </p:nvSpPr>
        <p:spPr>
          <a:xfrm>
            <a:off x="5667812" y="-28575"/>
            <a:ext cx="7095250" cy="6863091"/>
          </a:xfrm>
          <a:custGeom>
            <a:avLst/>
            <a:gdLst>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5307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3402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86575"/>
              <a:gd name="connsiteX1" fmla="*/ 5067300 w 6315075"/>
              <a:gd name="connsiteY1" fmla="*/ 0 h 6886575"/>
              <a:gd name="connsiteX2" fmla="*/ 4857750 w 6315075"/>
              <a:gd name="connsiteY2" fmla="*/ 2286000 h 6886575"/>
              <a:gd name="connsiteX3" fmla="*/ 4648200 w 6315075"/>
              <a:gd name="connsiteY3" fmla="*/ 19050 h 6886575"/>
              <a:gd name="connsiteX4" fmla="*/ 1609725 w 6315075"/>
              <a:gd name="connsiteY4" fmla="*/ 9525 h 6886575"/>
              <a:gd name="connsiteX5" fmla="*/ 0 w 6315075"/>
              <a:gd name="connsiteY5" fmla="*/ 6877050 h 6886575"/>
              <a:gd name="connsiteX6" fmla="*/ 4181475 w 6315075"/>
              <a:gd name="connsiteY6" fmla="*/ 6867525 h 6886575"/>
              <a:gd name="connsiteX7" fmla="*/ 4191000 w 6315075"/>
              <a:gd name="connsiteY7" fmla="*/ 4048125 h 6886575"/>
              <a:gd name="connsiteX8" fmla="*/ 4400550 w 6315075"/>
              <a:gd name="connsiteY8" fmla="*/ 6877050 h 6886575"/>
              <a:gd name="connsiteX9" fmla="*/ 5305425 w 6315075"/>
              <a:gd name="connsiteY9" fmla="*/ 6877050 h 6886575"/>
              <a:gd name="connsiteX10" fmla="*/ 5524500 w 6315075"/>
              <a:gd name="connsiteY10" fmla="*/ 4057650 h 6886575"/>
              <a:gd name="connsiteX11" fmla="*/ 5534025 w 6315075"/>
              <a:gd name="connsiteY11" fmla="*/ 6867525 h 6886575"/>
              <a:gd name="connsiteX12" fmla="*/ 6315075 w 6315075"/>
              <a:gd name="connsiteY12" fmla="*/ 6886575 h 6886575"/>
              <a:gd name="connsiteX13" fmla="*/ 6305550 w 6315075"/>
              <a:gd name="connsiteY13"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15075" h="6886575">
                <a:moveTo>
                  <a:pt x="6305550" y="0"/>
                </a:moveTo>
                <a:lnTo>
                  <a:pt x="5067300" y="0"/>
                </a:lnTo>
                <a:lnTo>
                  <a:pt x="4857750" y="2286000"/>
                </a:lnTo>
                <a:lnTo>
                  <a:pt x="4648200" y="19050"/>
                </a:lnTo>
                <a:lnTo>
                  <a:pt x="1609725" y="9525"/>
                </a:lnTo>
                <a:lnTo>
                  <a:pt x="0" y="6877050"/>
                </a:lnTo>
                <a:lnTo>
                  <a:pt x="4181475" y="6867525"/>
                </a:lnTo>
                <a:lnTo>
                  <a:pt x="4191000" y="4048125"/>
                </a:lnTo>
                <a:lnTo>
                  <a:pt x="4400550" y="6877050"/>
                </a:lnTo>
                <a:lnTo>
                  <a:pt x="5305425" y="6877050"/>
                </a:lnTo>
                <a:lnTo>
                  <a:pt x="5524500" y="4057650"/>
                </a:lnTo>
                <a:lnTo>
                  <a:pt x="5534025" y="6867525"/>
                </a:lnTo>
                <a:lnTo>
                  <a:pt x="6315075" y="6886575"/>
                </a:lnTo>
                <a:lnTo>
                  <a:pt x="6305550" y="0"/>
                </a:lnTo>
                <a:close/>
              </a:path>
            </a:pathLst>
          </a:cu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Freeform 12"/>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Freeform 14"/>
          <p:cNvSpPr/>
          <p:nvPr userDrawn="1"/>
        </p:nvSpPr>
        <p:spPr>
          <a:xfrm>
            <a:off x="7600950" y="-9524"/>
            <a:ext cx="1485900" cy="6858000"/>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6886575">
                <a:moveTo>
                  <a:pt x="0" y="0"/>
                </a:moveTo>
                <a:lnTo>
                  <a:pt x="1485900" y="19050"/>
                </a:lnTo>
                <a:lnTo>
                  <a:pt x="1485900" y="6877050"/>
                </a:lnTo>
                <a:lnTo>
                  <a:pt x="1438275" y="6886575"/>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20097921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_image option 2">
    <p:spTree>
      <p:nvGrpSpPr>
        <p:cNvPr id="1" name=""/>
        <p:cNvGrpSpPr/>
        <p:nvPr/>
      </p:nvGrpSpPr>
      <p:grpSpPr>
        <a:xfrm>
          <a:off x="0" y="0"/>
          <a:ext cx="0" cy="0"/>
          <a:chOff x="0" y="0"/>
          <a:chExt cx="0" cy="0"/>
        </a:xfrm>
      </p:grpSpPr>
      <p:sp>
        <p:nvSpPr>
          <p:cNvPr id="18" name="Text Placeholder 17"/>
          <p:cNvSpPr>
            <a:spLocks noGrp="1"/>
          </p:cNvSpPr>
          <p:nvPr>
            <p:ph type="body" sz="quarter" idx="11" hasCustomPrompt="1"/>
          </p:nvPr>
        </p:nvSpPr>
        <p:spPr>
          <a:xfrm>
            <a:off x="379112" y="2765699"/>
            <a:ext cx="6012163" cy="678126"/>
          </a:xfrm>
          <a:prstGeom prst="rect">
            <a:avLst/>
          </a:prstGeom>
        </p:spPr>
        <p:txBody>
          <a:bodyPr/>
          <a:lstStyle>
            <a:lvl1pPr>
              <a:defRPr sz="2800">
                <a:solidFill>
                  <a:schemeClr val="tx1"/>
                </a:solidFill>
              </a:defRPr>
            </a:lvl1pPr>
          </a:lstStyle>
          <a:p>
            <a:r>
              <a:rPr lang="en-AU" dirty="0" smtClean="0"/>
              <a:t>SUB HEADLINE / PRESENTER (28PT ARIAL NARROW, UPPER CASE)</a:t>
            </a:r>
            <a:endParaRPr lang="en-US" dirty="0" smtClean="0"/>
          </a:p>
        </p:txBody>
      </p:sp>
      <p:sp>
        <p:nvSpPr>
          <p:cNvPr id="19" name="Text Placeholder 17"/>
          <p:cNvSpPr>
            <a:spLocks noGrp="1"/>
          </p:cNvSpPr>
          <p:nvPr>
            <p:ph type="body" sz="quarter" idx="12" hasCustomPrompt="1"/>
          </p:nvPr>
        </p:nvSpPr>
        <p:spPr>
          <a:xfrm>
            <a:off x="370485" y="4463086"/>
            <a:ext cx="5649316" cy="409725"/>
          </a:xfrm>
          <a:prstGeom prst="rect">
            <a:avLst/>
          </a:prstGeom>
        </p:spPr>
        <p:txBody>
          <a:bodyPr/>
          <a:lstStyle>
            <a:lvl1pPr>
              <a:defRPr sz="2000" baseline="0">
                <a:solidFill>
                  <a:schemeClr val="tx1"/>
                </a:solidFill>
              </a:defRPr>
            </a:lvl1pPr>
          </a:lstStyle>
          <a:p>
            <a:r>
              <a:rPr lang="en-AU" dirty="0" smtClean="0"/>
              <a:t>DATE (20PT ARIAL NARROW, UPPER CASE)</a:t>
            </a:r>
            <a:br>
              <a:rPr lang="en-AU" dirty="0" smtClean="0"/>
            </a:br>
            <a:endParaRPr lang="en-US" dirty="0" smtClean="0"/>
          </a:p>
        </p:txBody>
      </p:sp>
      <p:sp>
        <p:nvSpPr>
          <p:cNvPr id="23" name="Text Placeholder 22"/>
          <p:cNvSpPr>
            <a:spLocks noGrp="1"/>
          </p:cNvSpPr>
          <p:nvPr>
            <p:ph type="body" sz="quarter" idx="13" hasCustomPrompt="1"/>
          </p:nvPr>
        </p:nvSpPr>
        <p:spPr>
          <a:xfrm>
            <a:off x="378808" y="1959605"/>
            <a:ext cx="6012467" cy="1180231"/>
          </a:xfrm>
          <a:prstGeom prst="rect">
            <a:avLst/>
          </a:prstGeom>
        </p:spPr>
        <p:txBody>
          <a:bodyPr/>
          <a:lstStyle>
            <a:lvl1pPr>
              <a:defRPr sz="4500" b="1" baseline="0">
                <a:solidFill>
                  <a:srgbClr val="006CAB"/>
                </a:solidFill>
              </a:defRPr>
            </a:lvl1pPr>
          </a:lstStyle>
          <a:p>
            <a:pPr lvl="0"/>
            <a:r>
              <a:rPr lang="en-US" dirty="0" smtClean="0"/>
              <a:t>TITLE (UPPER CASE)</a:t>
            </a:r>
          </a:p>
        </p:txBody>
      </p:sp>
      <p:sp>
        <p:nvSpPr>
          <p:cNvPr id="25" name="Text Placeholder 17"/>
          <p:cNvSpPr>
            <a:spLocks noGrp="1"/>
          </p:cNvSpPr>
          <p:nvPr>
            <p:ph type="body" sz="quarter" idx="14" hasCustomPrompt="1"/>
          </p:nvPr>
        </p:nvSpPr>
        <p:spPr>
          <a:xfrm>
            <a:off x="370183" y="4872811"/>
            <a:ext cx="5649617" cy="409725"/>
          </a:xfrm>
          <a:prstGeom prst="rect">
            <a:avLst/>
          </a:prstGeom>
        </p:spPr>
        <p:txBody>
          <a:bodyPr/>
          <a:lstStyle>
            <a:lvl1pPr>
              <a:defRPr sz="2000" baseline="0">
                <a:solidFill>
                  <a:schemeClr val="tx1"/>
                </a:solidFill>
              </a:defRPr>
            </a:lvl1pPr>
          </a:lstStyle>
          <a:p>
            <a:r>
              <a:rPr lang="en-AU" dirty="0" smtClean="0"/>
              <a:t>LOCATION/ EXTRA LINE (20PT ARIAL NARROW, UPPER CASE)</a:t>
            </a:r>
            <a:br>
              <a:rPr lang="en-AU" dirty="0" smtClean="0"/>
            </a:br>
            <a:endParaRPr lang="en-US" dirty="0" smtClean="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01668" y="440724"/>
            <a:ext cx="2270107" cy="660521"/>
          </a:xfrm>
          <a:prstGeom prst="rect">
            <a:avLst/>
          </a:prstGeom>
        </p:spPr>
      </p:pic>
      <p:sp>
        <p:nvSpPr>
          <p:cNvPr id="11" name="Freeform 10"/>
          <p:cNvSpPr/>
          <p:nvPr userDrawn="1"/>
        </p:nvSpPr>
        <p:spPr>
          <a:xfrm>
            <a:off x="5876925" y="-19050"/>
            <a:ext cx="6315075" cy="6886575"/>
          </a:xfrm>
          <a:custGeom>
            <a:avLst/>
            <a:gdLst>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5307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3402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86575"/>
              <a:gd name="connsiteX1" fmla="*/ 5067300 w 6315075"/>
              <a:gd name="connsiteY1" fmla="*/ 0 h 6886575"/>
              <a:gd name="connsiteX2" fmla="*/ 4857750 w 6315075"/>
              <a:gd name="connsiteY2" fmla="*/ 2286000 h 6886575"/>
              <a:gd name="connsiteX3" fmla="*/ 4648200 w 6315075"/>
              <a:gd name="connsiteY3" fmla="*/ 19050 h 6886575"/>
              <a:gd name="connsiteX4" fmla="*/ 1609725 w 6315075"/>
              <a:gd name="connsiteY4" fmla="*/ 9525 h 6886575"/>
              <a:gd name="connsiteX5" fmla="*/ 0 w 6315075"/>
              <a:gd name="connsiteY5" fmla="*/ 6877050 h 6886575"/>
              <a:gd name="connsiteX6" fmla="*/ 4181475 w 6315075"/>
              <a:gd name="connsiteY6" fmla="*/ 6867525 h 6886575"/>
              <a:gd name="connsiteX7" fmla="*/ 4191000 w 6315075"/>
              <a:gd name="connsiteY7" fmla="*/ 4048125 h 6886575"/>
              <a:gd name="connsiteX8" fmla="*/ 4400550 w 6315075"/>
              <a:gd name="connsiteY8" fmla="*/ 6877050 h 6886575"/>
              <a:gd name="connsiteX9" fmla="*/ 5305425 w 6315075"/>
              <a:gd name="connsiteY9" fmla="*/ 6877050 h 6886575"/>
              <a:gd name="connsiteX10" fmla="*/ 5524500 w 6315075"/>
              <a:gd name="connsiteY10" fmla="*/ 4057650 h 6886575"/>
              <a:gd name="connsiteX11" fmla="*/ 5534025 w 6315075"/>
              <a:gd name="connsiteY11" fmla="*/ 6867525 h 6886575"/>
              <a:gd name="connsiteX12" fmla="*/ 6315075 w 6315075"/>
              <a:gd name="connsiteY12" fmla="*/ 6886575 h 6886575"/>
              <a:gd name="connsiteX13" fmla="*/ 6305550 w 6315075"/>
              <a:gd name="connsiteY13"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15075" h="6886575">
                <a:moveTo>
                  <a:pt x="6305550" y="0"/>
                </a:moveTo>
                <a:lnTo>
                  <a:pt x="5067300" y="0"/>
                </a:lnTo>
                <a:lnTo>
                  <a:pt x="4857750" y="2286000"/>
                </a:lnTo>
                <a:lnTo>
                  <a:pt x="4648200" y="19050"/>
                </a:lnTo>
                <a:lnTo>
                  <a:pt x="1609725" y="9525"/>
                </a:lnTo>
                <a:lnTo>
                  <a:pt x="0" y="6877050"/>
                </a:lnTo>
                <a:lnTo>
                  <a:pt x="4181475" y="6867525"/>
                </a:lnTo>
                <a:lnTo>
                  <a:pt x="4191000" y="4048125"/>
                </a:lnTo>
                <a:lnTo>
                  <a:pt x="4400550" y="6877050"/>
                </a:lnTo>
                <a:lnTo>
                  <a:pt x="5305425" y="6877050"/>
                </a:lnTo>
                <a:lnTo>
                  <a:pt x="5524500" y="4057650"/>
                </a:lnTo>
                <a:lnTo>
                  <a:pt x="5534025" y="6867525"/>
                </a:lnTo>
                <a:lnTo>
                  <a:pt x="6315075" y="6886575"/>
                </a:lnTo>
                <a:lnTo>
                  <a:pt x="6305550" y="0"/>
                </a:lnTo>
                <a:close/>
              </a:path>
            </a:pathLst>
          </a:cu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Freeform 15"/>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Rectangle 16"/>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Freeform 19"/>
          <p:cNvSpPr/>
          <p:nvPr userDrawn="1"/>
        </p:nvSpPr>
        <p:spPr>
          <a:xfrm>
            <a:off x="7605712" y="-19050"/>
            <a:ext cx="1485900" cy="6886575"/>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6886575">
                <a:moveTo>
                  <a:pt x="0" y="0"/>
                </a:moveTo>
                <a:lnTo>
                  <a:pt x="1485900" y="19050"/>
                </a:lnTo>
                <a:lnTo>
                  <a:pt x="1485900" y="6877050"/>
                </a:lnTo>
                <a:lnTo>
                  <a:pt x="1438275" y="6886575"/>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47825333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_image option 3">
    <p:spTree>
      <p:nvGrpSpPr>
        <p:cNvPr id="1" name=""/>
        <p:cNvGrpSpPr/>
        <p:nvPr/>
      </p:nvGrpSpPr>
      <p:grpSpPr>
        <a:xfrm>
          <a:off x="0" y="0"/>
          <a:ext cx="0" cy="0"/>
          <a:chOff x="0" y="0"/>
          <a:chExt cx="0" cy="0"/>
        </a:xfrm>
      </p:grpSpPr>
      <p:sp>
        <p:nvSpPr>
          <p:cNvPr id="18" name="Text Placeholder 17"/>
          <p:cNvSpPr>
            <a:spLocks noGrp="1"/>
          </p:cNvSpPr>
          <p:nvPr>
            <p:ph type="body" sz="quarter" idx="11" hasCustomPrompt="1"/>
          </p:nvPr>
        </p:nvSpPr>
        <p:spPr>
          <a:xfrm>
            <a:off x="379112" y="2765699"/>
            <a:ext cx="6012163" cy="678126"/>
          </a:xfrm>
          <a:prstGeom prst="rect">
            <a:avLst/>
          </a:prstGeom>
        </p:spPr>
        <p:txBody>
          <a:bodyPr/>
          <a:lstStyle>
            <a:lvl1pPr>
              <a:defRPr sz="2800">
                <a:solidFill>
                  <a:schemeClr val="tx1"/>
                </a:solidFill>
              </a:defRPr>
            </a:lvl1pPr>
          </a:lstStyle>
          <a:p>
            <a:r>
              <a:rPr lang="en-AU" dirty="0" smtClean="0"/>
              <a:t>SUB HEADLINE / PRESENTER (28PT ARIAL NARROW, UPPER CASE)</a:t>
            </a:r>
            <a:endParaRPr lang="en-US" dirty="0" smtClean="0"/>
          </a:p>
        </p:txBody>
      </p:sp>
      <p:sp>
        <p:nvSpPr>
          <p:cNvPr id="19" name="Text Placeholder 17"/>
          <p:cNvSpPr>
            <a:spLocks noGrp="1"/>
          </p:cNvSpPr>
          <p:nvPr>
            <p:ph type="body" sz="quarter" idx="12" hasCustomPrompt="1"/>
          </p:nvPr>
        </p:nvSpPr>
        <p:spPr>
          <a:xfrm>
            <a:off x="370485" y="4463086"/>
            <a:ext cx="5649316" cy="409725"/>
          </a:xfrm>
          <a:prstGeom prst="rect">
            <a:avLst/>
          </a:prstGeom>
        </p:spPr>
        <p:txBody>
          <a:bodyPr/>
          <a:lstStyle>
            <a:lvl1pPr>
              <a:defRPr sz="2000" baseline="0">
                <a:solidFill>
                  <a:schemeClr val="tx1"/>
                </a:solidFill>
              </a:defRPr>
            </a:lvl1pPr>
          </a:lstStyle>
          <a:p>
            <a:r>
              <a:rPr lang="en-AU" dirty="0" smtClean="0"/>
              <a:t>DATE (20PT ARIAL NARROW, UPPER CASE)</a:t>
            </a:r>
            <a:br>
              <a:rPr lang="en-AU" dirty="0" smtClean="0"/>
            </a:br>
            <a:endParaRPr lang="en-US" dirty="0" smtClean="0"/>
          </a:p>
        </p:txBody>
      </p:sp>
      <p:sp>
        <p:nvSpPr>
          <p:cNvPr id="23" name="Text Placeholder 22"/>
          <p:cNvSpPr>
            <a:spLocks noGrp="1"/>
          </p:cNvSpPr>
          <p:nvPr>
            <p:ph type="body" sz="quarter" idx="13" hasCustomPrompt="1"/>
          </p:nvPr>
        </p:nvSpPr>
        <p:spPr>
          <a:xfrm>
            <a:off x="378808" y="1959605"/>
            <a:ext cx="6012467" cy="1180231"/>
          </a:xfrm>
          <a:prstGeom prst="rect">
            <a:avLst/>
          </a:prstGeom>
        </p:spPr>
        <p:txBody>
          <a:bodyPr/>
          <a:lstStyle>
            <a:lvl1pPr>
              <a:defRPr sz="4500" b="1" baseline="0">
                <a:solidFill>
                  <a:srgbClr val="006CAB"/>
                </a:solidFill>
              </a:defRPr>
            </a:lvl1pPr>
          </a:lstStyle>
          <a:p>
            <a:pPr lvl="0"/>
            <a:r>
              <a:rPr lang="en-US" dirty="0" smtClean="0"/>
              <a:t>TITLE (UPPER CASE)</a:t>
            </a:r>
          </a:p>
        </p:txBody>
      </p:sp>
      <p:sp>
        <p:nvSpPr>
          <p:cNvPr id="25" name="Text Placeholder 17"/>
          <p:cNvSpPr>
            <a:spLocks noGrp="1"/>
          </p:cNvSpPr>
          <p:nvPr>
            <p:ph type="body" sz="quarter" idx="14" hasCustomPrompt="1"/>
          </p:nvPr>
        </p:nvSpPr>
        <p:spPr>
          <a:xfrm>
            <a:off x="370183" y="4872811"/>
            <a:ext cx="5649617" cy="409725"/>
          </a:xfrm>
          <a:prstGeom prst="rect">
            <a:avLst/>
          </a:prstGeom>
        </p:spPr>
        <p:txBody>
          <a:bodyPr/>
          <a:lstStyle>
            <a:lvl1pPr>
              <a:defRPr sz="2000" baseline="0">
                <a:solidFill>
                  <a:schemeClr val="tx1"/>
                </a:solidFill>
              </a:defRPr>
            </a:lvl1pPr>
          </a:lstStyle>
          <a:p>
            <a:r>
              <a:rPr lang="en-AU" dirty="0" smtClean="0"/>
              <a:t>LOCATION/ EXTRA LINE (20PT ARIAL NARROW, UPPER CASE)</a:t>
            </a:r>
            <a:br>
              <a:rPr lang="en-AU" dirty="0" smtClean="0"/>
            </a:br>
            <a:endParaRPr lang="en-US" dirty="0" smtClean="0"/>
          </a:p>
        </p:txBody>
      </p:sp>
      <p:sp>
        <p:nvSpPr>
          <p:cNvPr id="12" name="Freeform 11"/>
          <p:cNvSpPr/>
          <p:nvPr userDrawn="1"/>
        </p:nvSpPr>
        <p:spPr>
          <a:xfrm>
            <a:off x="5876925" y="-19050"/>
            <a:ext cx="6315075" cy="6886575"/>
          </a:xfrm>
          <a:custGeom>
            <a:avLst/>
            <a:gdLst>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5307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3402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86575"/>
              <a:gd name="connsiteX1" fmla="*/ 5067300 w 6315075"/>
              <a:gd name="connsiteY1" fmla="*/ 0 h 6886575"/>
              <a:gd name="connsiteX2" fmla="*/ 4857750 w 6315075"/>
              <a:gd name="connsiteY2" fmla="*/ 2286000 h 6886575"/>
              <a:gd name="connsiteX3" fmla="*/ 4648200 w 6315075"/>
              <a:gd name="connsiteY3" fmla="*/ 19050 h 6886575"/>
              <a:gd name="connsiteX4" fmla="*/ 1609725 w 6315075"/>
              <a:gd name="connsiteY4" fmla="*/ 9525 h 6886575"/>
              <a:gd name="connsiteX5" fmla="*/ 0 w 6315075"/>
              <a:gd name="connsiteY5" fmla="*/ 6877050 h 6886575"/>
              <a:gd name="connsiteX6" fmla="*/ 4181475 w 6315075"/>
              <a:gd name="connsiteY6" fmla="*/ 6867525 h 6886575"/>
              <a:gd name="connsiteX7" fmla="*/ 4191000 w 6315075"/>
              <a:gd name="connsiteY7" fmla="*/ 4048125 h 6886575"/>
              <a:gd name="connsiteX8" fmla="*/ 4400550 w 6315075"/>
              <a:gd name="connsiteY8" fmla="*/ 6877050 h 6886575"/>
              <a:gd name="connsiteX9" fmla="*/ 5305425 w 6315075"/>
              <a:gd name="connsiteY9" fmla="*/ 6877050 h 6886575"/>
              <a:gd name="connsiteX10" fmla="*/ 5524500 w 6315075"/>
              <a:gd name="connsiteY10" fmla="*/ 4057650 h 6886575"/>
              <a:gd name="connsiteX11" fmla="*/ 5534025 w 6315075"/>
              <a:gd name="connsiteY11" fmla="*/ 6867525 h 6886575"/>
              <a:gd name="connsiteX12" fmla="*/ 6315075 w 6315075"/>
              <a:gd name="connsiteY12" fmla="*/ 6886575 h 6886575"/>
              <a:gd name="connsiteX13" fmla="*/ 6305550 w 6315075"/>
              <a:gd name="connsiteY13"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315075" h="6886575">
                <a:moveTo>
                  <a:pt x="6305550" y="0"/>
                </a:moveTo>
                <a:lnTo>
                  <a:pt x="5067300" y="0"/>
                </a:lnTo>
                <a:lnTo>
                  <a:pt x="4857750" y="2286000"/>
                </a:lnTo>
                <a:lnTo>
                  <a:pt x="4648200" y="19050"/>
                </a:lnTo>
                <a:lnTo>
                  <a:pt x="1609725" y="9525"/>
                </a:lnTo>
                <a:lnTo>
                  <a:pt x="0" y="6877050"/>
                </a:lnTo>
                <a:lnTo>
                  <a:pt x="4181475" y="6867525"/>
                </a:lnTo>
                <a:lnTo>
                  <a:pt x="4191000" y="4048125"/>
                </a:lnTo>
                <a:lnTo>
                  <a:pt x="4400550" y="6877050"/>
                </a:lnTo>
                <a:lnTo>
                  <a:pt x="5305425" y="6877050"/>
                </a:lnTo>
                <a:lnTo>
                  <a:pt x="5524500" y="4057650"/>
                </a:lnTo>
                <a:lnTo>
                  <a:pt x="5534025" y="6867525"/>
                </a:lnTo>
                <a:lnTo>
                  <a:pt x="6315075" y="6886575"/>
                </a:lnTo>
                <a:lnTo>
                  <a:pt x="6305550" y="0"/>
                </a:lnTo>
                <a:close/>
              </a:path>
            </a:pathLst>
          </a:cu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Freeform 12"/>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Rectangle 13"/>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Freeform 14"/>
          <p:cNvSpPr/>
          <p:nvPr userDrawn="1"/>
        </p:nvSpPr>
        <p:spPr>
          <a:xfrm>
            <a:off x="7605712" y="-19050"/>
            <a:ext cx="1485900" cy="6886575"/>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6886575">
                <a:moveTo>
                  <a:pt x="0" y="0"/>
                </a:moveTo>
                <a:lnTo>
                  <a:pt x="1485900" y="19050"/>
                </a:lnTo>
                <a:lnTo>
                  <a:pt x="1485900" y="6877050"/>
                </a:lnTo>
                <a:lnTo>
                  <a:pt x="1438275" y="6886575"/>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1" name="Picture 1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01668" y="440724"/>
            <a:ext cx="2270107" cy="660521"/>
          </a:xfrm>
          <a:prstGeom prst="rect">
            <a:avLst/>
          </a:prstGeom>
        </p:spPr>
      </p:pic>
    </p:spTree>
    <p:extLst>
      <p:ext uri="{BB962C8B-B14F-4D97-AF65-F5344CB8AC3E}">
        <p14:creationId xmlns:p14="http://schemas.microsoft.com/office/powerpoint/2010/main" val="155750316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py with image">
    <p:spTree>
      <p:nvGrpSpPr>
        <p:cNvPr id="1" name=""/>
        <p:cNvGrpSpPr/>
        <p:nvPr/>
      </p:nvGrpSpPr>
      <p:grpSpPr>
        <a:xfrm>
          <a:off x="0" y="0"/>
          <a:ext cx="0" cy="0"/>
          <a:chOff x="0" y="0"/>
          <a:chExt cx="0" cy="0"/>
        </a:xfrm>
      </p:grpSpPr>
      <p:sp>
        <p:nvSpPr>
          <p:cNvPr id="17" name="Freeform 16"/>
          <p:cNvSpPr/>
          <p:nvPr userDrawn="1"/>
        </p:nvSpPr>
        <p:spPr>
          <a:xfrm>
            <a:off x="8428264" y="0"/>
            <a:ext cx="3772445" cy="6853646"/>
          </a:xfrm>
          <a:custGeom>
            <a:avLst/>
            <a:gdLst>
              <a:gd name="connsiteX0" fmla="*/ 0 w 3753395"/>
              <a:gd name="connsiteY0" fmla="*/ 0 h 6853646"/>
              <a:gd name="connsiteX1" fmla="*/ 0 w 3753395"/>
              <a:gd name="connsiteY1" fmla="*/ 69669 h 6853646"/>
              <a:gd name="connsiteX2" fmla="*/ 1463040 w 3753395"/>
              <a:gd name="connsiteY2" fmla="*/ 6853646 h 6853646"/>
              <a:gd name="connsiteX3" fmla="*/ 3744686 w 3753395"/>
              <a:gd name="connsiteY3" fmla="*/ 6844937 h 6853646"/>
              <a:gd name="connsiteX4" fmla="*/ 3753395 w 3753395"/>
              <a:gd name="connsiteY4" fmla="*/ 0 h 6853646"/>
              <a:gd name="connsiteX5" fmla="*/ 0 w 3753395"/>
              <a:gd name="connsiteY5" fmla="*/ 0 h 6853646"/>
              <a:gd name="connsiteX0" fmla="*/ 0 w 3772445"/>
              <a:gd name="connsiteY0" fmla="*/ 0 h 6853646"/>
              <a:gd name="connsiteX1" fmla="*/ 19050 w 3772445"/>
              <a:gd name="connsiteY1" fmla="*/ 69669 h 6853646"/>
              <a:gd name="connsiteX2" fmla="*/ 1482090 w 3772445"/>
              <a:gd name="connsiteY2" fmla="*/ 6853646 h 6853646"/>
              <a:gd name="connsiteX3" fmla="*/ 3763736 w 3772445"/>
              <a:gd name="connsiteY3" fmla="*/ 6844937 h 6853646"/>
              <a:gd name="connsiteX4" fmla="*/ 3772445 w 3772445"/>
              <a:gd name="connsiteY4" fmla="*/ 0 h 6853646"/>
              <a:gd name="connsiteX5" fmla="*/ 0 w 3772445"/>
              <a:gd name="connsiteY5" fmla="*/ 0 h 685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2445" h="6853646">
                <a:moveTo>
                  <a:pt x="0" y="0"/>
                </a:moveTo>
                <a:lnTo>
                  <a:pt x="19050" y="69669"/>
                </a:lnTo>
                <a:lnTo>
                  <a:pt x="1482090" y="6853646"/>
                </a:lnTo>
                <a:lnTo>
                  <a:pt x="3763736" y="6844937"/>
                </a:lnTo>
                <a:lnTo>
                  <a:pt x="3772445" y="0"/>
                </a:lnTo>
                <a:lnTo>
                  <a:pt x="0" y="0"/>
                </a:lnTo>
                <a:close/>
              </a:path>
            </a:pathLst>
          </a:custGeom>
          <a:blipFill dpi="0" rotWithShape="1">
            <a:blip r:embed="rId2"/>
            <a:srcRect/>
            <a:tile tx="7721600" ty="3810000" sx="40000" sy="4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Rectangle 19"/>
          <p:cNvSpPr/>
          <p:nvPr userDrawn="1"/>
        </p:nvSpPr>
        <p:spPr>
          <a:xfrm>
            <a:off x="9993085" y="9525"/>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Freeform 20"/>
          <p:cNvSpPr/>
          <p:nvPr userDrawn="1"/>
        </p:nvSpPr>
        <p:spPr>
          <a:xfrm>
            <a:off x="8420099" y="1"/>
            <a:ext cx="1571625" cy="6877050"/>
          </a:xfrm>
          <a:custGeom>
            <a:avLst/>
            <a:gdLst>
              <a:gd name="connsiteX0" fmla="*/ 0 w 1562100"/>
              <a:gd name="connsiteY0" fmla="*/ 0 h 6877050"/>
              <a:gd name="connsiteX1" fmla="*/ 1562100 w 1562100"/>
              <a:gd name="connsiteY1" fmla="*/ 28575 h 6877050"/>
              <a:gd name="connsiteX2" fmla="*/ 1562100 w 1562100"/>
              <a:gd name="connsiteY2" fmla="*/ 6877050 h 6877050"/>
              <a:gd name="connsiteX3" fmla="*/ 1485900 w 1562100"/>
              <a:gd name="connsiteY3" fmla="*/ 6858000 h 6877050"/>
              <a:gd name="connsiteX4" fmla="*/ 0 w 1562100"/>
              <a:gd name="connsiteY4" fmla="*/ 0 h 6877050"/>
              <a:gd name="connsiteX0" fmla="*/ 0 w 1571625"/>
              <a:gd name="connsiteY0" fmla="*/ 0 h 6867525"/>
              <a:gd name="connsiteX1" fmla="*/ 1571625 w 1571625"/>
              <a:gd name="connsiteY1" fmla="*/ 19050 h 6867525"/>
              <a:gd name="connsiteX2" fmla="*/ 1571625 w 1571625"/>
              <a:gd name="connsiteY2" fmla="*/ 6867525 h 6867525"/>
              <a:gd name="connsiteX3" fmla="*/ 1495425 w 1571625"/>
              <a:gd name="connsiteY3" fmla="*/ 6848475 h 6867525"/>
              <a:gd name="connsiteX4" fmla="*/ 0 w 1571625"/>
              <a:gd name="connsiteY4" fmla="*/ 0 h 6867525"/>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905625"/>
              <a:gd name="connsiteX1" fmla="*/ 1571625 w 1571625"/>
              <a:gd name="connsiteY1" fmla="*/ 19050 h 6905625"/>
              <a:gd name="connsiteX2" fmla="*/ 1571625 w 1571625"/>
              <a:gd name="connsiteY2" fmla="*/ 6905625 h 6905625"/>
              <a:gd name="connsiteX3" fmla="*/ 1495425 w 1571625"/>
              <a:gd name="connsiteY3" fmla="*/ 6877050 h 6905625"/>
              <a:gd name="connsiteX4" fmla="*/ 0 w 1571625"/>
              <a:gd name="connsiteY4" fmla="*/ 0 h 6905625"/>
              <a:gd name="connsiteX0" fmla="*/ 0 w 1571625"/>
              <a:gd name="connsiteY0" fmla="*/ 0 h 6886575"/>
              <a:gd name="connsiteX1" fmla="*/ 1571625 w 1571625"/>
              <a:gd name="connsiteY1" fmla="*/ 19050 h 6886575"/>
              <a:gd name="connsiteX2" fmla="*/ 1571625 w 1571625"/>
              <a:gd name="connsiteY2" fmla="*/ 6886575 h 6886575"/>
              <a:gd name="connsiteX3" fmla="*/ 1495425 w 1571625"/>
              <a:gd name="connsiteY3" fmla="*/ 6877050 h 6886575"/>
              <a:gd name="connsiteX4" fmla="*/ 0 w 1571625"/>
              <a:gd name="connsiteY4" fmla="*/ 0 h 6886575"/>
              <a:gd name="connsiteX0" fmla="*/ 0 w 1571625"/>
              <a:gd name="connsiteY0" fmla="*/ 0 h 6886575"/>
              <a:gd name="connsiteX1" fmla="*/ 1571625 w 1571625"/>
              <a:gd name="connsiteY1" fmla="*/ 19050 h 6886575"/>
              <a:gd name="connsiteX2" fmla="*/ 1571625 w 1571625"/>
              <a:gd name="connsiteY2" fmla="*/ 6886575 h 6886575"/>
              <a:gd name="connsiteX3" fmla="*/ 1495425 w 1571625"/>
              <a:gd name="connsiteY3" fmla="*/ 6877050 h 6886575"/>
              <a:gd name="connsiteX4" fmla="*/ 0 w 1571625"/>
              <a:gd name="connsiteY4" fmla="*/ 0 h 6886575"/>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877050"/>
              <a:gd name="connsiteX1" fmla="*/ 1571625 w 1571625"/>
              <a:gd name="connsiteY1" fmla="*/ 19050 h 6877050"/>
              <a:gd name="connsiteX2" fmla="*/ 1571625 w 1571625"/>
              <a:gd name="connsiteY2" fmla="*/ 6877050 h 6877050"/>
              <a:gd name="connsiteX3" fmla="*/ 1495425 w 1571625"/>
              <a:gd name="connsiteY3" fmla="*/ 6877050 h 6877050"/>
              <a:gd name="connsiteX4" fmla="*/ 0 w 1571625"/>
              <a:gd name="connsiteY4" fmla="*/ 0 h 687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1625" h="6877050">
                <a:moveTo>
                  <a:pt x="0" y="0"/>
                </a:moveTo>
                <a:lnTo>
                  <a:pt x="1571625" y="19050"/>
                </a:lnTo>
                <a:lnTo>
                  <a:pt x="1571625" y="6877050"/>
                </a:lnTo>
                <a:lnTo>
                  <a:pt x="1495425" y="6877050"/>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2" name="Picture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2867" y="6397304"/>
            <a:ext cx="1267288" cy="368735"/>
          </a:xfrm>
          <a:prstGeom prst="rect">
            <a:avLst/>
          </a:prstGeom>
        </p:spPr>
      </p:pic>
      <p:sp>
        <p:nvSpPr>
          <p:cNvPr id="38" name="Text Placeholder 17"/>
          <p:cNvSpPr>
            <a:spLocks noGrp="1"/>
          </p:cNvSpPr>
          <p:nvPr>
            <p:ph type="body" sz="quarter" idx="11" hasCustomPrompt="1"/>
          </p:nvPr>
        </p:nvSpPr>
        <p:spPr>
          <a:xfrm>
            <a:off x="306060" y="978761"/>
            <a:ext cx="7451725" cy="466468"/>
          </a:xfrm>
          <a:prstGeom prst="rect">
            <a:avLst/>
          </a:prstGeom>
        </p:spPr>
        <p:txBody>
          <a:bodyPr/>
          <a:lstStyle>
            <a:lvl1pPr marL="0" indent="0">
              <a:buNone/>
              <a:defRPr sz="2400">
                <a:solidFill>
                  <a:schemeClr val="tx1"/>
                </a:solidFill>
                <a:latin typeface="Arial Narrow" panose="020B0606020202030204" pitchFamily="34" charset="0"/>
              </a:defRPr>
            </a:lvl1pPr>
          </a:lstStyle>
          <a:p>
            <a:r>
              <a:rPr lang="en-AU" dirty="0" smtClean="0"/>
              <a:t>SUB HEADING (24PT, UPPER CASE)</a:t>
            </a:r>
            <a:endParaRPr lang="en-US" dirty="0" smtClean="0"/>
          </a:p>
        </p:txBody>
      </p:sp>
      <p:sp>
        <p:nvSpPr>
          <p:cNvPr id="39" name="Text Placeholder 22"/>
          <p:cNvSpPr>
            <a:spLocks noGrp="1"/>
          </p:cNvSpPr>
          <p:nvPr>
            <p:ph type="body" sz="quarter" idx="13" hasCustomPrompt="1"/>
          </p:nvPr>
        </p:nvSpPr>
        <p:spPr>
          <a:xfrm>
            <a:off x="306060" y="326309"/>
            <a:ext cx="7452026" cy="736956"/>
          </a:xfrm>
          <a:prstGeom prst="rect">
            <a:avLst/>
          </a:prstGeom>
        </p:spPr>
        <p:txBody>
          <a:bodyPr/>
          <a:lstStyle>
            <a:lvl1pPr marL="0" indent="0">
              <a:buNone/>
              <a:defRPr sz="4200" b="1" baseline="0">
                <a:solidFill>
                  <a:schemeClr val="tx1"/>
                </a:solidFill>
                <a:latin typeface="Arial Narrow" panose="020B0606020202030204" pitchFamily="34" charset="0"/>
              </a:defRPr>
            </a:lvl1pPr>
          </a:lstStyle>
          <a:p>
            <a:pPr lvl="0"/>
            <a:r>
              <a:rPr lang="en-US" dirty="0" smtClean="0"/>
              <a:t>HEADING (42PT, UPPER CASE)</a:t>
            </a:r>
          </a:p>
        </p:txBody>
      </p:sp>
      <p:sp>
        <p:nvSpPr>
          <p:cNvPr id="40" name="Text Placeholder 17"/>
          <p:cNvSpPr>
            <a:spLocks noGrp="1"/>
          </p:cNvSpPr>
          <p:nvPr>
            <p:ph type="body" sz="quarter" idx="14" hasCustomPrompt="1"/>
          </p:nvPr>
        </p:nvSpPr>
        <p:spPr>
          <a:xfrm>
            <a:off x="306060" y="1729723"/>
            <a:ext cx="7451725" cy="401647"/>
          </a:xfrm>
          <a:prstGeom prst="rect">
            <a:avLst/>
          </a:prstGeom>
        </p:spPr>
        <p:txBody>
          <a:bodyPr/>
          <a:lstStyle>
            <a:lvl1pPr marL="0" indent="0">
              <a:buNone/>
              <a:defRPr sz="2000" b="1" baseline="0">
                <a:solidFill>
                  <a:schemeClr val="tx1"/>
                </a:solidFill>
                <a:latin typeface="Arial Narrow" panose="020B0606020202030204" pitchFamily="34" charset="0"/>
              </a:defRPr>
            </a:lvl1pPr>
          </a:lstStyle>
          <a:p>
            <a:r>
              <a:rPr lang="en-AU" dirty="0" smtClean="0"/>
              <a:t>INTRO HEADING 1 (20PT, ARIAL NARROW, UPPER CASE)</a:t>
            </a:r>
          </a:p>
        </p:txBody>
      </p:sp>
      <p:sp>
        <p:nvSpPr>
          <p:cNvPr id="41" name="Text Placeholder 17"/>
          <p:cNvSpPr>
            <a:spLocks noGrp="1"/>
          </p:cNvSpPr>
          <p:nvPr>
            <p:ph type="body" sz="quarter" idx="16" hasCustomPrompt="1"/>
          </p:nvPr>
        </p:nvSpPr>
        <p:spPr>
          <a:xfrm>
            <a:off x="300211" y="2097682"/>
            <a:ext cx="7451725" cy="1729430"/>
          </a:xfrm>
          <a:prstGeom prst="rect">
            <a:avLst/>
          </a:prstGeom>
        </p:spPr>
        <p:txBody>
          <a:bodyPr/>
          <a:lstStyle>
            <a:lvl1pPr marL="0" indent="0">
              <a:buNone/>
              <a:defRPr sz="2000" b="0" baseline="0">
                <a:solidFill>
                  <a:schemeClr val="tx1"/>
                </a:solidFill>
                <a:latin typeface="Arial" panose="020B0604020202020204" pitchFamily="34" charset="0"/>
                <a:cs typeface="Arial" panose="020B0604020202020204" pitchFamily="34" charset="0"/>
              </a:defRPr>
            </a:lvl1pPr>
          </a:lstStyle>
          <a:p>
            <a:r>
              <a:rPr lang="en-AU" dirty="0" smtClean="0"/>
              <a:t>Body copy (20pt, Arial) </a:t>
            </a:r>
          </a:p>
          <a:p>
            <a:endParaRPr lang="en-AU" dirty="0" smtClean="0"/>
          </a:p>
          <a:p>
            <a:endParaRPr lang="en-AU" dirty="0" smtClean="0"/>
          </a:p>
        </p:txBody>
      </p:sp>
      <p:sp>
        <p:nvSpPr>
          <p:cNvPr id="42" name="Text Placeholder 17"/>
          <p:cNvSpPr>
            <a:spLocks noGrp="1"/>
          </p:cNvSpPr>
          <p:nvPr>
            <p:ph type="body" sz="quarter" idx="17" hasCustomPrompt="1"/>
          </p:nvPr>
        </p:nvSpPr>
        <p:spPr>
          <a:xfrm>
            <a:off x="300211" y="4111606"/>
            <a:ext cx="7451725" cy="401647"/>
          </a:xfrm>
          <a:prstGeom prst="rect">
            <a:avLst/>
          </a:prstGeom>
        </p:spPr>
        <p:txBody>
          <a:bodyPr/>
          <a:lstStyle>
            <a:lvl1pPr marL="0" indent="0">
              <a:buNone/>
              <a:defRPr sz="2000" b="1" baseline="0">
                <a:solidFill>
                  <a:schemeClr val="tx1"/>
                </a:solidFill>
                <a:latin typeface="Arial Narrow" panose="020B0606020202030204" pitchFamily="34" charset="0"/>
              </a:defRPr>
            </a:lvl1pPr>
          </a:lstStyle>
          <a:p>
            <a:r>
              <a:rPr lang="en-AU" dirty="0" smtClean="0"/>
              <a:t>INTRO HEADING 2 (20PT, ARIAL NARROW, UPPER CASE)</a:t>
            </a:r>
          </a:p>
        </p:txBody>
      </p:sp>
      <p:sp>
        <p:nvSpPr>
          <p:cNvPr id="43" name="Text Placeholder 17"/>
          <p:cNvSpPr>
            <a:spLocks noGrp="1"/>
          </p:cNvSpPr>
          <p:nvPr>
            <p:ph type="body" sz="quarter" idx="18" hasCustomPrompt="1"/>
          </p:nvPr>
        </p:nvSpPr>
        <p:spPr>
          <a:xfrm>
            <a:off x="294362" y="4513254"/>
            <a:ext cx="7451725" cy="1729430"/>
          </a:xfrm>
          <a:prstGeom prst="rect">
            <a:avLst/>
          </a:prstGeom>
        </p:spPr>
        <p:txBody>
          <a:bodyPr/>
          <a:lstStyle>
            <a:lvl1pPr marL="0" indent="0">
              <a:buNone/>
              <a:defRPr sz="2000" b="0" baseline="0">
                <a:solidFill>
                  <a:schemeClr val="tx1"/>
                </a:solidFill>
                <a:latin typeface="Arial" panose="020B0604020202020204" pitchFamily="34" charset="0"/>
                <a:cs typeface="Arial" panose="020B0604020202020204" pitchFamily="34" charset="0"/>
              </a:defRPr>
            </a:lvl1pPr>
          </a:lstStyle>
          <a:p>
            <a:r>
              <a:rPr lang="en-AU" dirty="0" smtClean="0"/>
              <a:t>Body copy (20pt, Arial) </a:t>
            </a:r>
          </a:p>
          <a:p>
            <a:endParaRPr lang="en-AU" dirty="0" smtClean="0"/>
          </a:p>
          <a:p>
            <a:endParaRPr lang="en-AU" dirty="0" smtClean="0"/>
          </a:p>
        </p:txBody>
      </p:sp>
    </p:spTree>
    <p:extLst>
      <p:ext uri="{BB962C8B-B14F-4D97-AF65-F5344CB8AC3E}">
        <p14:creationId xmlns:p14="http://schemas.microsoft.com/office/powerpoint/2010/main" val="351209557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py with two images">
    <p:spTree>
      <p:nvGrpSpPr>
        <p:cNvPr id="1" name=""/>
        <p:cNvGrpSpPr/>
        <p:nvPr/>
      </p:nvGrpSpPr>
      <p:grpSpPr>
        <a:xfrm>
          <a:off x="0" y="0"/>
          <a:ext cx="0" cy="0"/>
          <a:chOff x="0" y="0"/>
          <a:chExt cx="0" cy="0"/>
        </a:xfrm>
      </p:grpSpPr>
      <p:sp>
        <p:nvSpPr>
          <p:cNvPr id="10" name="Freeform 9"/>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13"/>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Freeform 16"/>
          <p:cNvSpPr/>
          <p:nvPr userDrawn="1"/>
        </p:nvSpPr>
        <p:spPr>
          <a:xfrm>
            <a:off x="7404235" y="2614613"/>
            <a:ext cx="4787765" cy="2828925"/>
          </a:xfrm>
          <a:custGeom>
            <a:avLst/>
            <a:gdLst>
              <a:gd name="connsiteX0" fmla="*/ 0 w 3753395"/>
              <a:gd name="connsiteY0" fmla="*/ 0 h 6853646"/>
              <a:gd name="connsiteX1" fmla="*/ 0 w 3753395"/>
              <a:gd name="connsiteY1" fmla="*/ 69669 h 6853646"/>
              <a:gd name="connsiteX2" fmla="*/ 1463040 w 3753395"/>
              <a:gd name="connsiteY2" fmla="*/ 6853646 h 6853646"/>
              <a:gd name="connsiteX3" fmla="*/ 3744686 w 3753395"/>
              <a:gd name="connsiteY3" fmla="*/ 6844937 h 6853646"/>
              <a:gd name="connsiteX4" fmla="*/ 3753395 w 3753395"/>
              <a:gd name="connsiteY4" fmla="*/ 0 h 6853646"/>
              <a:gd name="connsiteX5" fmla="*/ 0 w 3753395"/>
              <a:gd name="connsiteY5" fmla="*/ 0 h 6853646"/>
              <a:gd name="connsiteX0" fmla="*/ 0 w 3772445"/>
              <a:gd name="connsiteY0" fmla="*/ 0 h 6853646"/>
              <a:gd name="connsiteX1" fmla="*/ 19050 w 3772445"/>
              <a:gd name="connsiteY1" fmla="*/ 69669 h 6853646"/>
              <a:gd name="connsiteX2" fmla="*/ 1482090 w 3772445"/>
              <a:gd name="connsiteY2" fmla="*/ 6853646 h 6853646"/>
              <a:gd name="connsiteX3" fmla="*/ 3763736 w 3772445"/>
              <a:gd name="connsiteY3" fmla="*/ 6844937 h 6853646"/>
              <a:gd name="connsiteX4" fmla="*/ 3772445 w 3772445"/>
              <a:gd name="connsiteY4" fmla="*/ 0 h 6853646"/>
              <a:gd name="connsiteX5" fmla="*/ 0 w 3772445"/>
              <a:gd name="connsiteY5" fmla="*/ 0 h 685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72445" h="6853646">
                <a:moveTo>
                  <a:pt x="0" y="0"/>
                </a:moveTo>
                <a:lnTo>
                  <a:pt x="19050" y="69669"/>
                </a:lnTo>
                <a:lnTo>
                  <a:pt x="1482090" y="6853646"/>
                </a:lnTo>
                <a:lnTo>
                  <a:pt x="3763736" y="6844937"/>
                </a:lnTo>
                <a:lnTo>
                  <a:pt x="3772445" y="0"/>
                </a:lnTo>
                <a:lnTo>
                  <a:pt x="0" y="0"/>
                </a:lnTo>
                <a:close/>
              </a:path>
            </a:pathLst>
          </a:custGeom>
          <a:blipFill dpi="0" rotWithShape="1">
            <a:blip r:embed="rId2"/>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Rectangle 19"/>
          <p:cNvSpPr/>
          <p:nvPr userDrawn="1"/>
        </p:nvSpPr>
        <p:spPr>
          <a:xfrm>
            <a:off x="9381263" y="120368"/>
            <a:ext cx="123825" cy="53517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2" name="Picture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552867" y="6397304"/>
            <a:ext cx="1267288" cy="368735"/>
          </a:xfrm>
          <a:prstGeom prst="rect">
            <a:avLst/>
          </a:prstGeom>
        </p:spPr>
      </p:pic>
      <p:sp>
        <p:nvSpPr>
          <p:cNvPr id="18" name="Text Placeholder 17"/>
          <p:cNvSpPr>
            <a:spLocks noGrp="1"/>
          </p:cNvSpPr>
          <p:nvPr>
            <p:ph type="body" sz="quarter" idx="11" hasCustomPrompt="1"/>
          </p:nvPr>
        </p:nvSpPr>
        <p:spPr>
          <a:xfrm>
            <a:off x="306060" y="1046138"/>
            <a:ext cx="7451725" cy="466468"/>
          </a:xfrm>
          <a:prstGeom prst="rect">
            <a:avLst/>
          </a:prstGeom>
        </p:spPr>
        <p:txBody>
          <a:bodyPr/>
          <a:lstStyle>
            <a:lvl1pPr>
              <a:defRPr sz="2400">
                <a:solidFill>
                  <a:schemeClr val="tx1"/>
                </a:solidFill>
              </a:defRPr>
            </a:lvl1pPr>
          </a:lstStyle>
          <a:p>
            <a:r>
              <a:rPr lang="en-AU" dirty="0" smtClean="0"/>
              <a:t>SUB HEADING (24PT, UPPER CASE)</a:t>
            </a:r>
            <a:endParaRPr lang="en-US" dirty="0" smtClean="0"/>
          </a:p>
        </p:txBody>
      </p:sp>
      <p:sp>
        <p:nvSpPr>
          <p:cNvPr id="19" name="Text Placeholder 22"/>
          <p:cNvSpPr>
            <a:spLocks noGrp="1"/>
          </p:cNvSpPr>
          <p:nvPr>
            <p:ph type="body" sz="quarter" idx="13" hasCustomPrompt="1"/>
          </p:nvPr>
        </p:nvSpPr>
        <p:spPr>
          <a:xfrm>
            <a:off x="306060" y="359998"/>
            <a:ext cx="7452026" cy="736956"/>
          </a:xfrm>
          <a:prstGeom prst="rect">
            <a:avLst/>
          </a:prstGeom>
        </p:spPr>
        <p:txBody>
          <a:bodyPr/>
          <a:lstStyle>
            <a:lvl1pPr>
              <a:defRPr sz="4200" b="1" baseline="0">
                <a:solidFill>
                  <a:schemeClr val="tx1"/>
                </a:solidFill>
              </a:defRPr>
            </a:lvl1pPr>
          </a:lstStyle>
          <a:p>
            <a:pPr lvl="0"/>
            <a:r>
              <a:rPr lang="en-US" dirty="0" smtClean="0"/>
              <a:t>HEADING (42PT, UPPER CASE)</a:t>
            </a:r>
          </a:p>
        </p:txBody>
      </p:sp>
      <p:sp>
        <p:nvSpPr>
          <p:cNvPr id="23" name="Text Placeholder 17"/>
          <p:cNvSpPr>
            <a:spLocks noGrp="1"/>
          </p:cNvSpPr>
          <p:nvPr>
            <p:ph type="body" sz="quarter" idx="14" hasCustomPrompt="1"/>
          </p:nvPr>
        </p:nvSpPr>
        <p:spPr>
          <a:xfrm>
            <a:off x="306060" y="1763411"/>
            <a:ext cx="7451725" cy="401647"/>
          </a:xfrm>
          <a:prstGeom prst="rect">
            <a:avLst/>
          </a:prstGeom>
        </p:spPr>
        <p:txBody>
          <a:bodyPr/>
          <a:lstStyle>
            <a:lvl1pPr>
              <a:defRPr sz="2000" b="1" baseline="0">
                <a:solidFill>
                  <a:schemeClr val="tx1"/>
                </a:solidFill>
              </a:defRPr>
            </a:lvl1pPr>
          </a:lstStyle>
          <a:p>
            <a:r>
              <a:rPr lang="en-AU" dirty="0" smtClean="0"/>
              <a:t>INTRO HEADING (20PT, ARIAL NARROW, UPPER CASE)</a:t>
            </a:r>
          </a:p>
        </p:txBody>
      </p:sp>
      <p:sp>
        <p:nvSpPr>
          <p:cNvPr id="24" name="Text Placeholder 17"/>
          <p:cNvSpPr>
            <a:spLocks noGrp="1"/>
          </p:cNvSpPr>
          <p:nvPr>
            <p:ph type="body" sz="quarter" idx="16" hasCustomPrompt="1"/>
          </p:nvPr>
        </p:nvSpPr>
        <p:spPr>
          <a:xfrm>
            <a:off x="300212" y="2131371"/>
            <a:ext cx="4352700" cy="3976132"/>
          </a:xfrm>
          <a:prstGeom prst="rect">
            <a:avLst/>
          </a:prstGeom>
        </p:spPr>
        <p:txBody>
          <a:bodyPr/>
          <a:lstStyle>
            <a:lvl1pPr>
              <a:defRPr sz="2000" b="0" baseline="0">
                <a:solidFill>
                  <a:schemeClr val="tx1"/>
                </a:solidFill>
                <a:latin typeface="Arial" panose="020B0604020202020204" pitchFamily="34" charset="0"/>
                <a:cs typeface="Arial" panose="020B0604020202020204" pitchFamily="34" charset="0"/>
              </a:defRPr>
            </a:lvl1pPr>
          </a:lstStyle>
          <a:p>
            <a:r>
              <a:rPr lang="en-AU" dirty="0" smtClean="0"/>
              <a:t>Body copy (20pt, Arial) </a:t>
            </a:r>
          </a:p>
          <a:p>
            <a:endParaRPr lang="en-AU" dirty="0" smtClean="0"/>
          </a:p>
          <a:p>
            <a:endParaRPr lang="en-AU" dirty="0" smtClean="0"/>
          </a:p>
        </p:txBody>
      </p:sp>
      <p:sp>
        <p:nvSpPr>
          <p:cNvPr id="21" name="Freeform 20"/>
          <p:cNvSpPr/>
          <p:nvPr userDrawn="1"/>
        </p:nvSpPr>
        <p:spPr>
          <a:xfrm>
            <a:off x="7412713" y="2624137"/>
            <a:ext cx="1968365" cy="2828926"/>
          </a:xfrm>
          <a:custGeom>
            <a:avLst/>
            <a:gdLst>
              <a:gd name="connsiteX0" fmla="*/ 0 w 1562100"/>
              <a:gd name="connsiteY0" fmla="*/ 0 h 6877050"/>
              <a:gd name="connsiteX1" fmla="*/ 1562100 w 1562100"/>
              <a:gd name="connsiteY1" fmla="*/ 28575 h 6877050"/>
              <a:gd name="connsiteX2" fmla="*/ 1562100 w 1562100"/>
              <a:gd name="connsiteY2" fmla="*/ 6877050 h 6877050"/>
              <a:gd name="connsiteX3" fmla="*/ 1485900 w 1562100"/>
              <a:gd name="connsiteY3" fmla="*/ 6858000 h 6877050"/>
              <a:gd name="connsiteX4" fmla="*/ 0 w 1562100"/>
              <a:gd name="connsiteY4" fmla="*/ 0 h 6877050"/>
              <a:gd name="connsiteX0" fmla="*/ 0 w 1571625"/>
              <a:gd name="connsiteY0" fmla="*/ 0 h 6867525"/>
              <a:gd name="connsiteX1" fmla="*/ 1571625 w 1571625"/>
              <a:gd name="connsiteY1" fmla="*/ 19050 h 6867525"/>
              <a:gd name="connsiteX2" fmla="*/ 1571625 w 1571625"/>
              <a:gd name="connsiteY2" fmla="*/ 6867525 h 6867525"/>
              <a:gd name="connsiteX3" fmla="*/ 1495425 w 1571625"/>
              <a:gd name="connsiteY3" fmla="*/ 6848475 h 6867525"/>
              <a:gd name="connsiteX4" fmla="*/ 0 w 1571625"/>
              <a:gd name="connsiteY4" fmla="*/ 0 h 6867525"/>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905625"/>
              <a:gd name="connsiteX1" fmla="*/ 1571625 w 1571625"/>
              <a:gd name="connsiteY1" fmla="*/ 19050 h 6905625"/>
              <a:gd name="connsiteX2" fmla="*/ 1571625 w 1571625"/>
              <a:gd name="connsiteY2" fmla="*/ 6905625 h 6905625"/>
              <a:gd name="connsiteX3" fmla="*/ 1495425 w 1571625"/>
              <a:gd name="connsiteY3" fmla="*/ 6877050 h 6905625"/>
              <a:gd name="connsiteX4" fmla="*/ 0 w 1571625"/>
              <a:gd name="connsiteY4" fmla="*/ 0 h 6905625"/>
              <a:gd name="connsiteX0" fmla="*/ 0 w 1571625"/>
              <a:gd name="connsiteY0" fmla="*/ 0 h 6886575"/>
              <a:gd name="connsiteX1" fmla="*/ 1571625 w 1571625"/>
              <a:gd name="connsiteY1" fmla="*/ 19050 h 6886575"/>
              <a:gd name="connsiteX2" fmla="*/ 1571625 w 1571625"/>
              <a:gd name="connsiteY2" fmla="*/ 6886575 h 6886575"/>
              <a:gd name="connsiteX3" fmla="*/ 1495425 w 1571625"/>
              <a:gd name="connsiteY3" fmla="*/ 6877050 h 6886575"/>
              <a:gd name="connsiteX4" fmla="*/ 0 w 1571625"/>
              <a:gd name="connsiteY4" fmla="*/ 0 h 6886575"/>
              <a:gd name="connsiteX0" fmla="*/ 0 w 1571625"/>
              <a:gd name="connsiteY0" fmla="*/ 0 h 6886575"/>
              <a:gd name="connsiteX1" fmla="*/ 1571625 w 1571625"/>
              <a:gd name="connsiteY1" fmla="*/ 19050 h 6886575"/>
              <a:gd name="connsiteX2" fmla="*/ 1571625 w 1571625"/>
              <a:gd name="connsiteY2" fmla="*/ 6886575 h 6886575"/>
              <a:gd name="connsiteX3" fmla="*/ 1495425 w 1571625"/>
              <a:gd name="connsiteY3" fmla="*/ 6877050 h 6886575"/>
              <a:gd name="connsiteX4" fmla="*/ 0 w 1571625"/>
              <a:gd name="connsiteY4" fmla="*/ 0 h 6886575"/>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877050"/>
              <a:gd name="connsiteX1" fmla="*/ 1571625 w 1571625"/>
              <a:gd name="connsiteY1" fmla="*/ 19050 h 6877050"/>
              <a:gd name="connsiteX2" fmla="*/ 1571625 w 1571625"/>
              <a:gd name="connsiteY2" fmla="*/ 6867525 h 6877050"/>
              <a:gd name="connsiteX3" fmla="*/ 1495425 w 1571625"/>
              <a:gd name="connsiteY3" fmla="*/ 6877050 h 6877050"/>
              <a:gd name="connsiteX4" fmla="*/ 0 w 1571625"/>
              <a:gd name="connsiteY4" fmla="*/ 0 h 6877050"/>
              <a:gd name="connsiteX0" fmla="*/ 0 w 1571625"/>
              <a:gd name="connsiteY0" fmla="*/ 0 h 6877050"/>
              <a:gd name="connsiteX1" fmla="*/ 1571625 w 1571625"/>
              <a:gd name="connsiteY1" fmla="*/ 19050 h 6877050"/>
              <a:gd name="connsiteX2" fmla="*/ 1571625 w 1571625"/>
              <a:gd name="connsiteY2" fmla="*/ 6877050 h 6877050"/>
              <a:gd name="connsiteX3" fmla="*/ 1495425 w 1571625"/>
              <a:gd name="connsiteY3" fmla="*/ 6877050 h 6877050"/>
              <a:gd name="connsiteX4" fmla="*/ 0 w 1571625"/>
              <a:gd name="connsiteY4" fmla="*/ 0 h 687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1625" h="6877050">
                <a:moveTo>
                  <a:pt x="0" y="0"/>
                </a:moveTo>
                <a:lnTo>
                  <a:pt x="1571625" y="19050"/>
                </a:lnTo>
                <a:lnTo>
                  <a:pt x="1571625" y="6877050"/>
                </a:lnTo>
                <a:lnTo>
                  <a:pt x="1495425" y="6877050"/>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Freeform 27"/>
          <p:cNvSpPr/>
          <p:nvPr userDrawn="1"/>
        </p:nvSpPr>
        <p:spPr>
          <a:xfrm flipH="1">
            <a:off x="4818737" y="2614613"/>
            <a:ext cx="4451976" cy="2857500"/>
          </a:xfrm>
          <a:custGeom>
            <a:avLst/>
            <a:gdLst>
              <a:gd name="connsiteX0" fmla="*/ 0 w 3753395"/>
              <a:gd name="connsiteY0" fmla="*/ 0 h 6853646"/>
              <a:gd name="connsiteX1" fmla="*/ 0 w 3753395"/>
              <a:gd name="connsiteY1" fmla="*/ 69669 h 6853646"/>
              <a:gd name="connsiteX2" fmla="*/ 1463040 w 3753395"/>
              <a:gd name="connsiteY2" fmla="*/ 6853646 h 6853646"/>
              <a:gd name="connsiteX3" fmla="*/ 3744686 w 3753395"/>
              <a:gd name="connsiteY3" fmla="*/ 6844937 h 6853646"/>
              <a:gd name="connsiteX4" fmla="*/ 3753395 w 3753395"/>
              <a:gd name="connsiteY4" fmla="*/ 0 h 6853646"/>
              <a:gd name="connsiteX5" fmla="*/ 0 w 3753395"/>
              <a:gd name="connsiteY5" fmla="*/ 0 h 6853646"/>
              <a:gd name="connsiteX0" fmla="*/ 0 w 3772445"/>
              <a:gd name="connsiteY0" fmla="*/ 0 h 6853646"/>
              <a:gd name="connsiteX1" fmla="*/ 19050 w 3772445"/>
              <a:gd name="connsiteY1" fmla="*/ 69669 h 6853646"/>
              <a:gd name="connsiteX2" fmla="*/ 1482090 w 3772445"/>
              <a:gd name="connsiteY2" fmla="*/ 6853646 h 6853646"/>
              <a:gd name="connsiteX3" fmla="*/ 3763736 w 3772445"/>
              <a:gd name="connsiteY3" fmla="*/ 6844937 h 6853646"/>
              <a:gd name="connsiteX4" fmla="*/ 3772445 w 3772445"/>
              <a:gd name="connsiteY4" fmla="*/ 0 h 6853646"/>
              <a:gd name="connsiteX5" fmla="*/ 0 w 3772445"/>
              <a:gd name="connsiteY5" fmla="*/ 0 h 6853646"/>
              <a:gd name="connsiteX0" fmla="*/ 2502709 w 6275154"/>
              <a:gd name="connsiteY0" fmla="*/ 0 h 6922875"/>
              <a:gd name="connsiteX1" fmla="*/ 2521759 w 6275154"/>
              <a:gd name="connsiteY1" fmla="*/ 69669 h 6922875"/>
              <a:gd name="connsiteX2" fmla="*/ 0 w 6275154"/>
              <a:gd name="connsiteY2" fmla="*/ 6922875 h 6922875"/>
              <a:gd name="connsiteX3" fmla="*/ 6266445 w 6275154"/>
              <a:gd name="connsiteY3" fmla="*/ 6844937 h 6922875"/>
              <a:gd name="connsiteX4" fmla="*/ 6275154 w 6275154"/>
              <a:gd name="connsiteY4" fmla="*/ 0 h 6922875"/>
              <a:gd name="connsiteX5" fmla="*/ 2502709 w 6275154"/>
              <a:gd name="connsiteY5" fmla="*/ 0 h 6922875"/>
              <a:gd name="connsiteX0" fmla="*/ 2516135 w 6275154"/>
              <a:gd name="connsiteY0" fmla="*/ 0 h 6922875"/>
              <a:gd name="connsiteX1" fmla="*/ 2521759 w 6275154"/>
              <a:gd name="connsiteY1" fmla="*/ 69669 h 6922875"/>
              <a:gd name="connsiteX2" fmla="*/ 0 w 6275154"/>
              <a:gd name="connsiteY2" fmla="*/ 6922875 h 6922875"/>
              <a:gd name="connsiteX3" fmla="*/ 6266445 w 6275154"/>
              <a:gd name="connsiteY3" fmla="*/ 6844937 h 6922875"/>
              <a:gd name="connsiteX4" fmla="*/ 6275154 w 6275154"/>
              <a:gd name="connsiteY4" fmla="*/ 0 h 6922875"/>
              <a:gd name="connsiteX5" fmla="*/ 2516135 w 6275154"/>
              <a:gd name="connsiteY5" fmla="*/ 0 h 692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75154" h="6922875">
                <a:moveTo>
                  <a:pt x="2516135" y="0"/>
                </a:moveTo>
                <a:lnTo>
                  <a:pt x="2521759" y="69669"/>
                </a:lnTo>
                <a:lnTo>
                  <a:pt x="0" y="6922875"/>
                </a:lnTo>
                <a:lnTo>
                  <a:pt x="6266445" y="6844937"/>
                </a:lnTo>
                <a:lnTo>
                  <a:pt x="6275154" y="0"/>
                </a:lnTo>
                <a:lnTo>
                  <a:pt x="2516135" y="0"/>
                </a:lnTo>
                <a:close/>
              </a:path>
            </a:pathLst>
          </a:cu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Freeform 28"/>
          <p:cNvSpPr/>
          <p:nvPr userDrawn="1"/>
        </p:nvSpPr>
        <p:spPr>
          <a:xfrm rot="21168187">
            <a:off x="7576063" y="2501520"/>
            <a:ext cx="1562100" cy="3095272"/>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0" name="Picture 29"/>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342459" y="6329169"/>
            <a:ext cx="1262009" cy="367200"/>
          </a:xfrm>
          <a:prstGeom prst="rect">
            <a:avLst/>
          </a:prstGeom>
        </p:spPr>
      </p:pic>
    </p:spTree>
    <p:extLst>
      <p:ext uri="{BB962C8B-B14F-4D97-AF65-F5344CB8AC3E}">
        <p14:creationId xmlns:p14="http://schemas.microsoft.com/office/powerpoint/2010/main" val="3350267466"/>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Full slide image">
    <p:spTree>
      <p:nvGrpSpPr>
        <p:cNvPr id="1" name=""/>
        <p:cNvGrpSpPr/>
        <p:nvPr/>
      </p:nvGrpSpPr>
      <p:grpSpPr>
        <a:xfrm>
          <a:off x="0" y="0"/>
          <a:ext cx="0" cy="0"/>
          <a:chOff x="0" y="0"/>
          <a:chExt cx="0" cy="0"/>
        </a:xfrm>
      </p:grpSpPr>
      <p:pic>
        <p:nvPicPr>
          <p:cNvPr id="22" name="Picture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52867" y="6397304"/>
            <a:ext cx="1267288" cy="368735"/>
          </a:xfrm>
          <a:prstGeom prst="rect">
            <a:avLst/>
          </a:prstGeom>
        </p:spPr>
      </p:pic>
      <p:sp>
        <p:nvSpPr>
          <p:cNvPr id="29" name="Freeform 28"/>
          <p:cNvSpPr/>
          <p:nvPr userDrawn="1"/>
        </p:nvSpPr>
        <p:spPr>
          <a:xfrm rot="20447943">
            <a:off x="9301439" y="-744350"/>
            <a:ext cx="1562100" cy="8115342"/>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Freeform 24"/>
          <p:cNvSpPr/>
          <p:nvPr userDrawn="1"/>
        </p:nvSpPr>
        <p:spPr>
          <a:xfrm>
            <a:off x="8277224" y="-9525"/>
            <a:ext cx="3914775" cy="6858000"/>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77050 h 6877050"/>
              <a:gd name="connsiteX4" fmla="*/ 0 w 1485900"/>
              <a:gd name="connsiteY4" fmla="*/ 0 h 6877050"/>
              <a:gd name="connsiteX0" fmla="*/ 0 w 3914775"/>
              <a:gd name="connsiteY0" fmla="*/ 9525 h 6858000"/>
              <a:gd name="connsiteX1" fmla="*/ 3914775 w 3914775"/>
              <a:gd name="connsiteY1" fmla="*/ 0 h 6858000"/>
              <a:gd name="connsiteX2" fmla="*/ 3914775 w 3914775"/>
              <a:gd name="connsiteY2" fmla="*/ 6858000 h 6858000"/>
              <a:gd name="connsiteX3" fmla="*/ 3867150 w 3914775"/>
              <a:gd name="connsiteY3" fmla="*/ 6858000 h 6858000"/>
              <a:gd name="connsiteX4" fmla="*/ 0 w 3914775"/>
              <a:gd name="connsiteY4" fmla="*/ 9525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4775" h="6858000">
                <a:moveTo>
                  <a:pt x="0" y="9525"/>
                </a:moveTo>
                <a:lnTo>
                  <a:pt x="3914775" y="0"/>
                </a:lnTo>
                <a:lnTo>
                  <a:pt x="3914775" y="6858000"/>
                </a:lnTo>
                <a:lnTo>
                  <a:pt x="3867150" y="6858000"/>
                </a:lnTo>
                <a:lnTo>
                  <a:pt x="0" y="9525"/>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7" name="Picture 2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218435" y="6300135"/>
            <a:ext cx="1267288" cy="368735"/>
          </a:xfrm>
          <a:prstGeom prst="rect">
            <a:avLst/>
          </a:prstGeom>
        </p:spPr>
      </p:pic>
    </p:spTree>
    <p:extLst>
      <p:ext uri="{BB962C8B-B14F-4D97-AF65-F5344CB8AC3E}">
        <p14:creationId xmlns:p14="http://schemas.microsoft.com/office/powerpoint/2010/main" val="375783251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 slide image with caption">
    <p:spTree>
      <p:nvGrpSpPr>
        <p:cNvPr id="1" name=""/>
        <p:cNvGrpSpPr/>
        <p:nvPr/>
      </p:nvGrpSpPr>
      <p:grpSpPr>
        <a:xfrm>
          <a:off x="0" y="0"/>
          <a:ext cx="0" cy="0"/>
          <a:chOff x="0" y="0"/>
          <a:chExt cx="0" cy="0"/>
        </a:xfrm>
      </p:grpSpPr>
      <p:sp>
        <p:nvSpPr>
          <p:cNvPr id="2" name="Rectangle 1"/>
          <p:cNvSpPr/>
          <p:nvPr userDrawn="1"/>
        </p:nvSpPr>
        <p:spPr>
          <a:xfrm>
            <a:off x="5876925" y="-19050"/>
            <a:ext cx="6315075" cy="6896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Freeform 9"/>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13"/>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2" name="Picture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52867" y="6397304"/>
            <a:ext cx="1267288" cy="368735"/>
          </a:xfrm>
          <a:prstGeom prst="rect">
            <a:avLst/>
          </a:prstGeom>
        </p:spPr>
      </p:pic>
      <p:sp>
        <p:nvSpPr>
          <p:cNvPr id="3" name="Rectangle 2"/>
          <p:cNvSpPr/>
          <p:nvPr userDrawn="1"/>
        </p:nvSpPr>
        <p:spPr>
          <a:xfrm>
            <a:off x="219075" y="85725"/>
            <a:ext cx="2771775" cy="1162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Freeform 27"/>
          <p:cNvSpPr/>
          <p:nvPr userDrawn="1"/>
        </p:nvSpPr>
        <p:spPr>
          <a:xfrm flipH="1">
            <a:off x="0" y="-287499"/>
            <a:ext cx="12216304" cy="7719578"/>
          </a:xfrm>
          <a:custGeom>
            <a:avLst/>
            <a:gdLst>
              <a:gd name="connsiteX0" fmla="*/ 0 w 3753395"/>
              <a:gd name="connsiteY0" fmla="*/ 0 h 6853646"/>
              <a:gd name="connsiteX1" fmla="*/ 0 w 3753395"/>
              <a:gd name="connsiteY1" fmla="*/ 69669 h 6853646"/>
              <a:gd name="connsiteX2" fmla="*/ 1463040 w 3753395"/>
              <a:gd name="connsiteY2" fmla="*/ 6853646 h 6853646"/>
              <a:gd name="connsiteX3" fmla="*/ 3744686 w 3753395"/>
              <a:gd name="connsiteY3" fmla="*/ 6844937 h 6853646"/>
              <a:gd name="connsiteX4" fmla="*/ 3753395 w 3753395"/>
              <a:gd name="connsiteY4" fmla="*/ 0 h 6853646"/>
              <a:gd name="connsiteX5" fmla="*/ 0 w 3753395"/>
              <a:gd name="connsiteY5" fmla="*/ 0 h 6853646"/>
              <a:gd name="connsiteX0" fmla="*/ 0 w 3772445"/>
              <a:gd name="connsiteY0" fmla="*/ 0 h 6853646"/>
              <a:gd name="connsiteX1" fmla="*/ 19050 w 3772445"/>
              <a:gd name="connsiteY1" fmla="*/ 69669 h 6853646"/>
              <a:gd name="connsiteX2" fmla="*/ 1482090 w 3772445"/>
              <a:gd name="connsiteY2" fmla="*/ 6853646 h 6853646"/>
              <a:gd name="connsiteX3" fmla="*/ 3763736 w 3772445"/>
              <a:gd name="connsiteY3" fmla="*/ 6844937 h 6853646"/>
              <a:gd name="connsiteX4" fmla="*/ 3772445 w 3772445"/>
              <a:gd name="connsiteY4" fmla="*/ 0 h 6853646"/>
              <a:gd name="connsiteX5" fmla="*/ 0 w 3772445"/>
              <a:gd name="connsiteY5" fmla="*/ 0 h 6853646"/>
              <a:gd name="connsiteX0" fmla="*/ 2502709 w 6275154"/>
              <a:gd name="connsiteY0" fmla="*/ 0 h 6922875"/>
              <a:gd name="connsiteX1" fmla="*/ 2521759 w 6275154"/>
              <a:gd name="connsiteY1" fmla="*/ 69669 h 6922875"/>
              <a:gd name="connsiteX2" fmla="*/ 0 w 6275154"/>
              <a:gd name="connsiteY2" fmla="*/ 6922875 h 6922875"/>
              <a:gd name="connsiteX3" fmla="*/ 6266445 w 6275154"/>
              <a:gd name="connsiteY3" fmla="*/ 6844937 h 6922875"/>
              <a:gd name="connsiteX4" fmla="*/ 6275154 w 6275154"/>
              <a:gd name="connsiteY4" fmla="*/ 0 h 6922875"/>
              <a:gd name="connsiteX5" fmla="*/ 2502709 w 6275154"/>
              <a:gd name="connsiteY5" fmla="*/ 0 h 6922875"/>
              <a:gd name="connsiteX0" fmla="*/ 2516135 w 6275154"/>
              <a:gd name="connsiteY0" fmla="*/ 0 h 6922875"/>
              <a:gd name="connsiteX1" fmla="*/ 2521759 w 6275154"/>
              <a:gd name="connsiteY1" fmla="*/ 69669 h 6922875"/>
              <a:gd name="connsiteX2" fmla="*/ 0 w 6275154"/>
              <a:gd name="connsiteY2" fmla="*/ 6922875 h 6922875"/>
              <a:gd name="connsiteX3" fmla="*/ 6266445 w 6275154"/>
              <a:gd name="connsiteY3" fmla="*/ 6844937 h 6922875"/>
              <a:gd name="connsiteX4" fmla="*/ 6275154 w 6275154"/>
              <a:gd name="connsiteY4" fmla="*/ 0 h 6922875"/>
              <a:gd name="connsiteX5" fmla="*/ 2516135 w 6275154"/>
              <a:gd name="connsiteY5" fmla="*/ 0 h 6922875"/>
              <a:gd name="connsiteX0" fmla="*/ 2516135 w 6275154"/>
              <a:gd name="connsiteY0" fmla="*/ 0 h 6931594"/>
              <a:gd name="connsiteX1" fmla="*/ 2521759 w 6275154"/>
              <a:gd name="connsiteY1" fmla="*/ 69669 h 6931594"/>
              <a:gd name="connsiteX2" fmla="*/ 0 w 6275154"/>
              <a:gd name="connsiteY2" fmla="*/ 6922875 h 6931594"/>
              <a:gd name="connsiteX3" fmla="*/ 6266445 w 6275154"/>
              <a:gd name="connsiteY3" fmla="*/ 6931594 h 6931594"/>
              <a:gd name="connsiteX4" fmla="*/ 6275154 w 6275154"/>
              <a:gd name="connsiteY4" fmla="*/ 0 h 6931594"/>
              <a:gd name="connsiteX5" fmla="*/ 2516135 w 6275154"/>
              <a:gd name="connsiteY5" fmla="*/ 0 h 6931594"/>
              <a:gd name="connsiteX0" fmla="*/ 2516135 w 6275154"/>
              <a:gd name="connsiteY0" fmla="*/ 0 h 6931594"/>
              <a:gd name="connsiteX1" fmla="*/ 1254762 w 6275154"/>
              <a:gd name="connsiteY1" fmla="*/ 108183 h 6931594"/>
              <a:gd name="connsiteX2" fmla="*/ 0 w 6275154"/>
              <a:gd name="connsiteY2" fmla="*/ 6922875 h 6931594"/>
              <a:gd name="connsiteX3" fmla="*/ 6266445 w 6275154"/>
              <a:gd name="connsiteY3" fmla="*/ 6931594 h 6931594"/>
              <a:gd name="connsiteX4" fmla="*/ 6275154 w 6275154"/>
              <a:gd name="connsiteY4" fmla="*/ 0 h 6931594"/>
              <a:gd name="connsiteX5" fmla="*/ 2516135 w 6275154"/>
              <a:gd name="connsiteY5" fmla="*/ 0 h 6931594"/>
              <a:gd name="connsiteX0" fmla="*/ 4284913 w 8043932"/>
              <a:gd name="connsiteY0" fmla="*/ 0 h 6932504"/>
              <a:gd name="connsiteX1" fmla="*/ 3023540 w 8043932"/>
              <a:gd name="connsiteY1" fmla="*/ 108183 h 6932504"/>
              <a:gd name="connsiteX2" fmla="*/ 0 w 8043932"/>
              <a:gd name="connsiteY2" fmla="*/ 6932504 h 6932504"/>
              <a:gd name="connsiteX3" fmla="*/ 8035223 w 8043932"/>
              <a:gd name="connsiteY3" fmla="*/ 6931594 h 6932504"/>
              <a:gd name="connsiteX4" fmla="*/ 8043932 w 8043932"/>
              <a:gd name="connsiteY4" fmla="*/ 0 h 6932504"/>
              <a:gd name="connsiteX5" fmla="*/ 4284913 w 8043932"/>
              <a:gd name="connsiteY5" fmla="*/ 0 h 6932504"/>
              <a:gd name="connsiteX0" fmla="*/ 4284913 w 8043932"/>
              <a:gd name="connsiteY0" fmla="*/ 0 h 6932504"/>
              <a:gd name="connsiteX1" fmla="*/ 3023540 w 8043932"/>
              <a:gd name="connsiteY1" fmla="*/ 11898 h 6932504"/>
              <a:gd name="connsiteX2" fmla="*/ 0 w 8043932"/>
              <a:gd name="connsiteY2" fmla="*/ 6932504 h 6932504"/>
              <a:gd name="connsiteX3" fmla="*/ 8035223 w 8043932"/>
              <a:gd name="connsiteY3" fmla="*/ 6931594 h 6932504"/>
              <a:gd name="connsiteX4" fmla="*/ 8043932 w 8043932"/>
              <a:gd name="connsiteY4" fmla="*/ 0 h 6932504"/>
              <a:gd name="connsiteX5" fmla="*/ 4284913 w 8043932"/>
              <a:gd name="connsiteY5" fmla="*/ 0 h 6932504"/>
              <a:gd name="connsiteX0" fmla="*/ 4284913 w 8043932"/>
              <a:gd name="connsiteY0" fmla="*/ 0 h 6932504"/>
              <a:gd name="connsiteX1" fmla="*/ 3023540 w 8043932"/>
              <a:gd name="connsiteY1" fmla="*/ 2269 h 6932504"/>
              <a:gd name="connsiteX2" fmla="*/ 0 w 8043932"/>
              <a:gd name="connsiteY2" fmla="*/ 6932504 h 6932504"/>
              <a:gd name="connsiteX3" fmla="*/ 8035223 w 8043932"/>
              <a:gd name="connsiteY3" fmla="*/ 6931594 h 6932504"/>
              <a:gd name="connsiteX4" fmla="*/ 8043932 w 8043932"/>
              <a:gd name="connsiteY4" fmla="*/ 0 h 6932504"/>
              <a:gd name="connsiteX5" fmla="*/ 4284913 w 8043932"/>
              <a:gd name="connsiteY5" fmla="*/ 0 h 6932504"/>
              <a:gd name="connsiteX0" fmla="*/ 4284913 w 8043932"/>
              <a:gd name="connsiteY0" fmla="*/ 7359 h 6939863"/>
              <a:gd name="connsiteX1" fmla="*/ 6795 w 8043932"/>
              <a:gd name="connsiteY1" fmla="*/ 0 h 6939863"/>
              <a:gd name="connsiteX2" fmla="*/ 0 w 8043932"/>
              <a:gd name="connsiteY2" fmla="*/ 6939863 h 6939863"/>
              <a:gd name="connsiteX3" fmla="*/ 8035223 w 8043932"/>
              <a:gd name="connsiteY3" fmla="*/ 6938953 h 6939863"/>
              <a:gd name="connsiteX4" fmla="*/ 8043932 w 8043932"/>
              <a:gd name="connsiteY4" fmla="*/ 7359 h 6939863"/>
              <a:gd name="connsiteX5" fmla="*/ 4284913 w 8043932"/>
              <a:gd name="connsiteY5" fmla="*/ 7359 h 69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43932" h="6939863">
                <a:moveTo>
                  <a:pt x="4284913" y="7359"/>
                </a:moveTo>
                <a:lnTo>
                  <a:pt x="6795" y="0"/>
                </a:lnTo>
                <a:lnTo>
                  <a:pt x="0" y="6939863"/>
                </a:lnTo>
                <a:lnTo>
                  <a:pt x="8035223" y="6938953"/>
                </a:lnTo>
                <a:lnTo>
                  <a:pt x="8043932" y="7359"/>
                </a:lnTo>
                <a:lnTo>
                  <a:pt x="4284913" y="7359"/>
                </a:lnTo>
                <a:close/>
              </a:path>
            </a:pathLst>
          </a:custGeom>
          <a:blipFill dpi="0" rotWithShape="0">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Freeform 24"/>
          <p:cNvSpPr/>
          <p:nvPr userDrawn="1"/>
        </p:nvSpPr>
        <p:spPr>
          <a:xfrm flipV="1">
            <a:off x="7529168" y="3164378"/>
            <a:ext cx="4681882" cy="3657597"/>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77050 h 6877050"/>
              <a:gd name="connsiteX4" fmla="*/ 0 w 1485900"/>
              <a:gd name="connsiteY4" fmla="*/ 0 h 6877050"/>
              <a:gd name="connsiteX0" fmla="*/ 0 w 3914775"/>
              <a:gd name="connsiteY0" fmla="*/ 9525 h 6858000"/>
              <a:gd name="connsiteX1" fmla="*/ 3914775 w 3914775"/>
              <a:gd name="connsiteY1" fmla="*/ 0 h 6858000"/>
              <a:gd name="connsiteX2" fmla="*/ 3914775 w 3914775"/>
              <a:gd name="connsiteY2" fmla="*/ 6858000 h 6858000"/>
              <a:gd name="connsiteX3" fmla="*/ 3867150 w 3914775"/>
              <a:gd name="connsiteY3" fmla="*/ 6858000 h 6858000"/>
              <a:gd name="connsiteX4" fmla="*/ 0 w 3914775"/>
              <a:gd name="connsiteY4" fmla="*/ 9525 h 6858000"/>
              <a:gd name="connsiteX0" fmla="*/ 0 w 3914775"/>
              <a:gd name="connsiteY0" fmla="*/ 9525 h 6930190"/>
              <a:gd name="connsiteX1" fmla="*/ 3914775 w 3914775"/>
              <a:gd name="connsiteY1" fmla="*/ 0 h 6930190"/>
              <a:gd name="connsiteX2" fmla="*/ 3914775 w 3914775"/>
              <a:gd name="connsiteY2" fmla="*/ 6858000 h 6930190"/>
              <a:gd name="connsiteX3" fmla="*/ 3906972 w 3914775"/>
              <a:gd name="connsiteY3" fmla="*/ 6930190 h 6930190"/>
              <a:gd name="connsiteX4" fmla="*/ 0 w 3914775"/>
              <a:gd name="connsiteY4" fmla="*/ 9525 h 6930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4775" h="6930190">
                <a:moveTo>
                  <a:pt x="0" y="9525"/>
                </a:moveTo>
                <a:lnTo>
                  <a:pt x="3914775" y="0"/>
                </a:lnTo>
                <a:lnTo>
                  <a:pt x="3914775" y="6858000"/>
                </a:lnTo>
                <a:lnTo>
                  <a:pt x="3906972" y="6930190"/>
                </a:lnTo>
                <a:lnTo>
                  <a:pt x="0" y="9525"/>
                </a:lnTo>
                <a:close/>
              </a:path>
            </a:pathLst>
          </a:custGeom>
          <a:solidFill>
            <a:schemeClr val="bg1">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Freeform 28"/>
          <p:cNvSpPr/>
          <p:nvPr userDrawn="1"/>
        </p:nvSpPr>
        <p:spPr>
          <a:xfrm rot="3962384">
            <a:off x="9070353" y="2092690"/>
            <a:ext cx="1562100" cy="5853962"/>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Text Placeholder 17"/>
          <p:cNvSpPr>
            <a:spLocks noGrp="1"/>
          </p:cNvSpPr>
          <p:nvPr>
            <p:ph type="body" sz="quarter" idx="14" hasCustomPrompt="1"/>
          </p:nvPr>
        </p:nvSpPr>
        <p:spPr>
          <a:xfrm>
            <a:off x="9629956" y="5278826"/>
            <a:ext cx="2309631" cy="1302845"/>
          </a:xfrm>
          <a:prstGeom prst="rect">
            <a:avLst/>
          </a:prstGeom>
        </p:spPr>
        <p:txBody>
          <a:bodyPr/>
          <a:lstStyle>
            <a:lvl1pPr>
              <a:defRPr sz="2000" b="1" baseline="0">
                <a:solidFill>
                  <a:schemeClr val="tx1"/>
                </a:solidFill>
              </a:defRPr>
            </a:lvl1pPr>
          </a:lstStyle>
          <a:p>
            <a:r>
              <a:rPr lang="en-AU" dirty="0" smtClean="0"/>
              <a:t>Image caption (title case)</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9075" y="6314423"/>
            <a:ext cx="1267288" cy="368735"/>
          </a:xfrm>
          <a:prstGeom prst="rect">
            <a:avLst/>
          </a:prstGeom>
        </p:spPr>
      </p:pic>
    </p:spTree>
    <p:extLst>
      <p:ext uri="{BB962C8B-B14F-4D97-AF65-F5344CB8AC3E}">
        <p14:creationId xmlns:p14="http://schemas.microsoft.com/office/powerpoint/2010/main" val="2650466941"/>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ection divider">
    <p:spTree>
      <p:nvGrpSpPr>
        <p:cNvPr id="1" name=""/>
        <p:cNvGrpSpPr/>
        <p:nvPr/>
      </p:nvGrpSpPr>
      <p:grpSpPr>
        <a:xfrm>
          <a:off x="0" y="0"/>
          <a:ext cx="0" cy="0"/>
          <a:chOff x="0" y="0"/>
          <a:chExt cx="0" cy="0"/>
        </a:xfrm>
      </p:grpSpPr>
      <p:sp>
        <p:nvSpPr>
          <p:cNvPr id="10" name="Freeform 9"/>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 name="Freeform 13"/>
          <p:cNvSpPr/>
          <p:nvPr userDrawn="1"/>
        </p:nvSpPr>
        <p:spPr>
          <a:xfrm>
            <a:off x="7491412" y="-28575"/>
            <a:ext cx="1562100" cy="6886575"/>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p:cNvSpPr/>
          <p:nvPr userDrawn="1"/>
        </p:nvSpPr>
        <p:spPr>
          <a:xfrm>
            <a:off x="9091612" y="-19050"/>
            <a:ext cx="123825" cy="6867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2" name="Picture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52867" y="6397304"/>
            <a:ext cx="1267288" cy="368735"/>
          </a:xfrm>
          <a:prstGeom prst="rect">
            <a:avLst/>
          </a:prstGeom>
        </p:spPr>
      </p:pic>
      <p:sp>
        <p:nvSpPr>
          <p:cNvPr id="3" name="Rectangle 2"/>
          <p:cNvSpPr/>
          <p:nvPr userDrawn="1"/>
        </p:nvSpPr>
        <p:spPr>
          <a:xfrm>
            <a:off x="219075" y="85725"/>
            <a:ext cx="2771775" cy="1162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userDrawn="1"/>
        </p:nvSpPr>
        <p:spPr>
          <a:xfrm>
            <a:off x="0" y="-28574"/>
            <a:ext cx="12192000" cy="6905625"/>
          </a:xfrm>
          <a:custGeom>
            <a:avLst/>
            <a:gdLst>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5307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77050"/>
              <a:gd name="connsiteX1" fmla="*/ 5067300 w 6315075"/>
              <a:gd name="connsiteY1" fmla="*/ 0 h 6877050"/>
              <a:gd name="connsiteX2" fmla="*/ 4857750 w 6315075"/>
              <a:gd name="connsiteY2" fmla="*/ 2286000 h 6877050"/>
              <a:gd name="connsiteX3" fmla="*/ 4648200 w 6315075"/>
              <a:gd name="connsiteY3" fmla="*/ 19050 h 6877050"/>
              <a:gd name="connsiteX4" fmla="*/ 1609725 w 6315075"/>
              <a:gd name="connsiteY4" fmla="*/ 9525 h 6877050"/>
              <a:gd name="connsiteX5" fmla="*/ 0 w 6315075"/>
              <a:gd name="connsiteY5" fmla="*/ 6877050 h 6877050"/>
              <a:gd name="connsiteX6" fmla="*/ 4181475 w 6315075"/>
              <a:gd name="connsiteY6" fmla="*/ 6867525 h 6877050"/>
              <a:gd name="connsiteX7" fmla="*/ 4191000 w 6315075"/>
              <a:gd name="connsiteY7" fmla="*/ 4048125 h 6877050"/>
              <a:gd name="connsiteX8" fmla="*/ 4400550 w 6315075"/>
              <a:gd name="connsiteY8" fmla="*/ 6877050 h 6877050"/>
              <a:gd name="connsiteX9" fmla="*/ 5305425 w 6315075"/>
              <a:gd name="connsiteY9" fmla="*/ 6877050 h 6877050"/>
              <a:gd name="connsiteX10" fmla="*/ 5524500 w 6315075"/>
              <a:gd name="connsiteY10" fmla="*/ 4057650 h 6877050"/>
              <a:gd name="connsiteX11" fmla="*/ 5534025 w 6315075"/>
              <a:gd name="connsiteY11" fmla="*/ 6867525 h 6877050"/>
              <a:gd name="connsiteX12" fmla="*/ 6315075 w 6315075"/>
              <a:gd name="connsiteY12" fmla="*/ 6867525 h 6877050"/>
              <a:gd name="connsiteX13" fmla="*/ 6305550 w 6315075"/>
              <a:gd name="connsiteY13" fmla="*/ 0 h 6877050"/>
              <a:gd name="connsiteX0" fmla="*/ 6305550 w 6315075"/>
              <a:gd name="connsiteY0" fmla="*/ 0 h 6886575"/>
              <a:gd name="connsiteX1" fmla="*/ 5067300 w 6315075"/>
              <a:gd name="connsiteY1" fmla="*/ 0 h 6886575"/>
              <a:gd name="connsiteX2" fmla="*/ 4857750 w 6315075"/>
              <a:gd name="connsiteY2" fmla="*/ 2286000 h 6886575"/>
              <a:gd name="connsiteX3" fmla="*/ 4648200 w 6315075"/>
              <a:gd name="connsiteY3" fmla="*/ 19050 h 6886575"/>
              <a:gd name="connsiteX4" fmla="*/ 1609725 w 6315075"/>
              <a:gd name="connsiteY4" fmla="*/ 9525 h 6886575"/>
              <a:gd name="connsiteX5" fmla="*/ 0 w 6315075"/>
              <a:gd name="connsiteY5" fmla="*/ 6877050 h 6886575"/>
              <a:gd name="connsiteX6" fmla="*/ 4181475 w 6315075"/>
              <a:gd name="connsiteY6" fmla="*/ 6867525 h 6886575"/>
              <a:gd name="connsiteX7" fmla="*/ 4191000 w 6315075"/>
              <a:gd name="connsiteY7" fmla="*/ 4048125 h 6886575"/>
              <a:gd name="connsiteX8" fmla="*/ 4400550 w 6315075"/>
              <a:gd name="connsiteY8" fmla="*/ 6877050 h 6886575"/>
              <a:gd name="connsiteX9" fmla="*/ 5305425 w 6315075"/>
              <a:gd name="connsiteY9" fmla="*/ 6877050 h 6886575"/>
              <a:gd name="connsiteX10" fmla="*/ 5524500 w 6315075"/>
              <a:gd name="connsiteY10" fmla="*/ 4057650 h 6886575"/>
              <a:gd name="connsiteX11" fmla="*/ 5534025 w 6315075"/>
              <a:gd name="connsiteY11" fmla="*/ 6867525 h 6886575"/>
              <a:gd name="connsiteX12" fmla="*/ 6315075 w 6315075"/>
              <a:gd name="connsiteY12" fmla="*/ 6886575 h 6886575"/>
              <a:gd name="connsiteX13" fmla="*/ 6305550 w 6315075"/>
              <a:gd name="connsiteY13" fmla="*/ 0 h 6886575"/>
              <a:gd name="connsiteX0" fmla="*/ 13101676 w 13111201"/>
              <a:gd name="connsiteY0" fmla="*/ 0 h 6905625"/>
              <a:gd name="connsiteX1" fmla="*/ 11863426 w 13111201"/>
              <a:gd name="connsiteY1" fmla="*/ 0 h 6905625"/>
              <a:gd name="connsiteX2" fmla="*/ 11653876 w 13111201"/>
              <a:gd name="connsiteY2" fmla="*/ 2286000 h 6905625"/>
              <a:gd name="connsiteX3" fmla="*/ 11444326 w 13111201"/>
              <a:gd name="connsiteY3" fmla="*/ 19050 h 6905625"/>
              <a:gd name="connsiteX4" fmla="*/ 8405851 w 13111201"/>
              <a:gd name="connsiteY4" fmla="*/ 9525 h 6905625"/>
              <a:gd name="connsiteX5" fmla="*/ 0 w 13111201"/>
              <a:gd name="connsiteY5" fmla="*/ 6905625 h 6905625"/>
              <a:gd name="connsiteX6" fmla="*/ 10977601 w 13111201"/>
              <a:gd name="connsiteY6" fmla="*/ 6867525 h 6905625"/>
              <a:gd name="connsiteX7" fmla="*/ 10987126 w 13111201"/>
              <a:gd name="connsiteY7" fmla="*/ 4048125 h 6905625"/>
              <a:gd name="connsiteX8" fmla="*/ 11196676 w 13111201"/>
              <a:gd name="connsiteY8" fmla="*/ 6877050 h 6905625"/>
              <a:gd name="connsiteX9" fmla="*/ 12101551 w 13111201"/>
              <a:gd name="connsiteY9" fmla="*/ 6877050 h 6905625"/>
              <a:gd name="connsiteX10" fmla="*/ 12320626 w 13111201"/>
              <a:gd name="connsiteY10" fmla="*/ 4057650 h 6905625"/>
              <a:gd name="connsiteX11" fmla="*/ 12330151 w 13111201"/>
              <a:gd name="connsiteY11" fmla="*/ 6867525 h 6905625"/>
              <a:gd name="connsiteX12" fmla="*/ 13111201 w 13111201"/>
              <a:gd name="connsiteY12" fmla="*/ 6886575 h 6905625"/>
              <a:gd name="connsiteX13" fmla="*/ 13101676 w 13111201"/>
              <a:gd name="connsiteY13" fmla="*/ 0 h 6905625"/>
              <a:gd name="connsiteX0" fmla="*/ 13101676 w 13111201"/>
              <a:gd name="connsiteY0" fmla="*/ 0 h 6905625"/>
              <a:gd name="connsiteX1" fmla="*/ 11863426 w 13111201"/>
              <a:gd name="connsiteY1" fmla="*/ 0 h 6905625"/>
              <a:gd name="connsiteX2" fmla="*/ 11653876 w 13111201"/>
              <a:gd name="connsiteY2" fmla="*/ 2286000 h 6905625"/>
              <a:gd name="connsiteX3" fmla="*/ 11444326 w 13111201"/>
              <a:gd name="connsiteY3" fmla="*/ 19050 h 6905625"/>
              <a:gd name="connsiteX4" fmla="*/ 2810 w 13111201"/>
              <a:gd name="connsiteY4" fmla="*/ 19050 h 6905625"/>
              <a:gd name="connsiteX5" fmla="*/ 0 w 13111201"/>
              <a:gd name="connsiteY5" fmla="*/ 6905625 h 6905625"/>
              <a:gd name="connsiteX6" fmla="*/ 10977601 w 13111201"/>
              <a:gd name="connsiteY6" fmla="*/ 6867525 h 6905625"/>
              <a:gd name="connsiteX7" fmla="*/ 10987126 w 13111201"/>
              <a:gd name="connsiteY7" fmla="*/ 4048125 h 6905625"/>
              <a:gd name="connsiteX8" fmla="*/ 11196676 w 13111201"/>
              <a:gd name="connsiteY8" fmla="*/ 6877050 h 6905625"/>
              <a:gd name="connsiteX9" fmla="*/ 12101551 w 13111201"/>
              <a:gd name="connsiteY9" fmla="*/ 6877050 h 6905625"/>
              <a:gd name="connsiteX10" fmla="*/ 12320626 w 13111201"/>
              <a:gd name="connsiteY10" fmla="*/ 4057650 h 6905625"/>
              <a:gd name="connsiteX11" fmla="*/ 12330151 w 13111201"/>
              <a:gd name="connsiteY11" fmla="*/ 6867525 h 6905625"/>
              <a:gd name="connsiteX12" fmla="*/ 13111201 w 13111201"/>
              <a:gd name="connsiteY12" fmla="*/ 6886575 h 6905625"/>
              <a:gd name="connsiteX13" fmla="*/ 13101676 w 13111201"/>
              <a:gd name="connsiteY13" fmla="*/ 0 h 690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111201" h="6905625">
                <a:moveTo>
                  <a:pt x="13101676" y="0"/>
                </a:moveTo>
                <a:lnTo>
                  <a:pt x="11863426" y="0"/>
                </a:lnTo>
                <a:lnTo>
                  <a:pt x="11653876" y="2286000"/>
                </a:lnTo>
                <a:lnTo>
                  <a:pt x="11444326" y="19050"/>
                </a:lnTo>
                <a:lnTo>
                  <a:pt x="2810" y="19050"/>
                </a:lnTo>
                <a:cubicBezTo>
                  <a:pt x="1873" y="2314575"/>
                  <a:pt x="937" y="4610100"/>
                  <a:pt x="0" y="6905625"/>
                </a:cubicBezTo>
                <a:lnTo>
                  <a:pt x="10977601" y="6867525"/>
                </a:lnTo>
                <a:lnTo>
                  <a:pt x="10987126" y="4048125"/>
                </a:lnTo>
                <a:lnTo>
                  <a:pt x="11196676" y="6877050"/>
                </a:lnTo>
                <a:lnTo>
                  <a:pt x="12101551" y="6877050"/>
                </a:lnTo>
                <a:lnTo>
                  <a:pt x="12320626" y="4057650"/>
                </a:lnTo>
                <a:lnTo>
                  <a:pt x="12330151" y="6867525"/>
                </a:lnTo>
                <a:lnTo>
                  <a:pt x="13111201" y="6886575"/>
                </a:lnTo>
                <a:lnTo>
                  <a:pt x="13101676" y="0"/>
                </a:lnTo>
                <a:close/>
              </a:path>
            </a:pathLst>
          </a:custGeom>
          <a:blipFill dpi="0" rotWithShape="1">
            <a:blip r:embed="rId3"/>
            <a:srcRect/>
            <a:tile tx="0" ty="1079500" sx="25000" sy="24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AU" dirty="0"/>
          </a:p>
        </p:txBody>
      </p:sp>
      <p:sp>
        <p:nvSpPr>
          <p:cNvPr id="26" name="Freeform 25"/>
          <p:cNvSpPr/>
          <p:nvPr userDrawn="1"/>
        </p:nvSpPr>
        <p:spPr>
          <a:xfrm rot="20327477">
            <a:off x="6026972" y="-612237"/>
            <a:ext cx="1562100" cy="8069438"/>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Freeform 3"/>
          <p:cNvSpPr/>
          <p:nvPr userDrawn="1"/>
        </p:nvSpPr>
        <p:spPr>
          <a:xfrm>
            <a:off x="3138177" y="-180975"/>
            <a:ext cx="4553411" cy="7162800"/>
          </a:xfrm>
          <a:custGeom>
            <a:avLst/>
            <a:gdLst>
              <a:gd name="connsiteX0" fmla="*/ 0 w 4114800"/>
              <a:gd name="connsiteY0" fmla="*/ 0 h 6734175"/>
              <a:gd name="connsiteX1" fmla="*/ 1419225 w 4114800"/>
              <a:gd name="connsiteY1" fmla="*/ 6734175 h 6734175"/>
              <a:gd name="connsiteX2" fmla="*/ 4114800 w 4114800"/>
              <a:gd name="connsiteY2" fmla="*/ 6734175 h 6734175"/>
              <a:gd name="connsiteX3" fmla="*/ 0 w 4114800"/>
              <a:gd name="connsiteY3" fmla="*/ 0 h 6734175"/>
            </a:gdLst>
            <a:ahLst/>
            <a:cxnLst>
              <a:cxn ang="0">
                <a:pos x="connsiteX0" y="connsiteY0"/>
              </a:cxn>
              <a:cxn ang="0">
                <a:pos x="connsiteX1" y="connsiteY1"/>
              </a:cxn>
              <a:cxn ang="0">
                <a:pos x="connsiteX2" y="connsiteY2"/>
              </a:cxn>
              <a:cxn ang="0">
                <a:pos x="connsiteX3" y="connsiteY3"/>
              </a:cxn>
            </a:cxnLst>
            <a:rect l="l" t="t" r="r" b="b"/>
            <a:pathLst>
              <a:path w="4114800" h="6734175">
                <a:moveTo>
                  <a:pt x="0" y="0"/>
                </a:moveTo>
                <a:lnTo>
                  <a:pt x="1419225" y="6734175"/>
                </a:lnTo>
                <a:lnTo>
                  <a:pt x="4114800" y="6734175"/>
                </a:lnTo>
                <a:lnTo>
                  <a:pt x="0" y="0"/>
                </a:lnTo>
                <a:close/>
              </a:path>
            </a:pathLst>
          </a:custGeom>
          <a:solidFill>
            <a:srgbClr val="006CAB">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 Placeholder 22"/>
          <p:cNvSpPr>
            <a:spLocks noGrp="1"/>
          </p:cNvSpPr>
          <p:nvPr>
            <p:ph type="body" sz="quarter" idx="13" hasCustomPrompt="1"/>
          </p:nvPr>
        </p:nvSpPr>
        <p:spPr>
          <a:xfrm>
            <a:off x="6274721" y="2313093"/>
            <a:ext cx="5757606" cy="3435594"/>
          </a:xfrm>
          <a:prstGeom prst="rect">
            <a:avLst/>
          </a:prstGeom>
        </p:spPr>
        <p:txBody>
          <a:bodyPr wrap="square"/>
          <a:lstStyle>
            <a:lvl1pPr algn="r">
              <a:defRPr sz="4400" b="1" baseline="0">
                <a:solidFill>
                  <a:schemeClr val="bg1"/>
                </a:solidFill>
              </a:defRPr>
            </a:lvl1pPr>
          </a:lstStyle>
          <a:p>
            <a:pPr lvl="0"/>
            <a:r>
              <a:rPr lang="en-US" dirty="0"/>
              <a:t>SECTION DIVIDER OR PULL-OUT QUOTE (UPPER CASE)</a:t>
            </a:r>
          </a:p>
        </p:txBody>
      </p:sp>
      <p:pic>
        <p:nvPicPr>
          <p:cNvPr id="31" name="Picture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705267" y="6373900"/>
            <a:ext cx="1267288" cy="368735"/>
          </a:xfrm>
          <a:prstGeom prst="rect">
            <a:avLst/>
          </a:prstGeom>
        </p:spPr>
      </p:pic>
      <p:sp>
        <p:nvSpPr>
          <p:cNvPr id="19" name="Freeform 18"/>
          <p:cNvSpPr/>
          <p:nvPr userDrawn="1"/>
        </p:nvSpPr>
        <p:spPr>
          <a:xfrm>
            <a:off x="3138177" y="-28574"/>
            <a:ext cx="1562100" cy="6915150"/>
          </a:xfrm>
          <a:custGeom>
            <a:avLst/>
            <a:gdLst>
              <a:gd name="connsiteX0" fmla="*/ 0 w 1562100"/>
              <a:gd name="connsiteY0" fmla="*/ 0 h 6886575"/>
              <a:gd name="connsiteX1" fmla="*/ 1447800 w 1562100"/>
              <a:gd name="connsiteY1" fmla="*/ 6886575 h 6886575"/>
              <a:gd name="connsiteX2" fmla="*/ 1562100 w 1562100"/>
              <a:gd name="connsiteY2" fmla="*/ 6886575 h 6886575"/>
              <a:gd name="connsiteX3" fmla="*/ 104775 w 1562100"/>
              <a:gd name="connsiteY3" fmla="*/ 9525 h 6886575"/>
              <a:gd name="connsiteX4" fmla="*/ 0 w 1562100"/>
              <a:gd name="connsiteY4" fmla="*/ 0 h 6886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2100" h="6886575">
                <a:moveTo>
                  <a:pt x="0" y="0"/>
                </a:moveTo>
                <a:lnTo>
                  <a:pt x="1447800" y="6886575"/>
                </a:lnTo>
                <a:lnTo>
                  <a:pt x="1562100" y="6886575"/>
                </a:lnTo>
                <a:lnTo>
                  <a:pt x="104775" y="9525"/>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Freeform 23"/>
          <p:cNvSpPr/>
          <p:nvPr userDrawn="1"/>
        </p:nvSpPr>
        <p:spPr>
          <a:xfrm>
            <a:off x="3209925" y="-28575"/>
            <a:ext cx="7601100" cy="6934201"/>
          </a:xfrm>
          <a:custGeom>
            <a:avLst/>
            <a:gdLst>
              <a:gd name="connsiteX0" fmla="*/ 0 w 1485900"/>
              <a:gd name="connsiteY0" fmla="*/ 0 h 6877050"/>
              <a:gd name="connsiteX1" fmla="*/ 1485900 w 1485900"/>
              <a:gd name="connsiteY1" fmla="*/ 19050 h 6877050"/>
              <a:gd name="connsiteX2" fmla="*/ 1485900 w 1485900"/>
              <a:gd name="connsiteY2" fmla="*/ 6877050 h 6877050"/>
              <a:gd name="connsiteX3" fmla="*/ 1457325 w 1485900"/>
              <a:gd name="connsiteY3" fmla="*/ 6858000 h 6877050"/>
              <a:gd name="connsiteX4" fmla="*/ 0 w 1485900"/>
              <a:gd name="connsiteY4" fmla="*/ 0 h 6877050"/>
              <a:gd name="connsiteX0" fmla="*/ 0 w 1485900"/>
              <a:gd name="connsiteY0" fmla="*/ 0 h 6877050"/>
              <a:gd name="connsiteX1" fmla="*/ 1485900 w 1485900"/>
              <a:gd name="connsiteY1" fmla="*/ 19050 h 6877050"/>
              <a:gd name="connsiteX2" fmla="*/ 1485900 w 1485900"/>
              <a:gd name="connsiteY2" fmla="*/ 6877050 h 6877050"/>
              <a:gd name="connsiteX3" fmla="*/ 1438275 w 1485900"/>
              <a:gd name="connsiteY3" fmla="*/ 6858000 h 6877050"/>
              <a:gd name="connsiteX4" fmla="*/ 0 w 1485900"/>
              <a:gd name="connsiteY4" fmla="*/ 0 h 6877050"/>
              <a:gd name="connsiteX0" fmla="*/ 0 w 1485900"/>
              <a:gd name="connsiteY0" fmla="*/ 0 h 6886575"/>
              <a:gd name="connsiteX1" fmla="*/ 1485900 w 1485900"/>
              <a:gd name="connsiteY1" fmla="*/ 19050 h 6886575"/>
              <a:gd name="connsiteX2" fmla="*/ 1485900 w 1485900"/>
              <a:gd name="connsiteY2" fmla="*/ 6877050 h 6886575"/>
              <a:gd name="connsiteX3" fmla="*/ 1438275 w 1485900"/>
              <a:gd name="connsiteY3" fmla="*/ 6886575 h 6886575"/>
              <a:gd name="connsiteX4" fmla="*/ 0 w 1485900"/>
              <a:gd name="connsiteY4" fmla="*/ 0 h 6886575"/>
              <a:gd name="connsiteX0" fmla="*/ 0 w 1485900"/>
              <a:gd name="connsiteY0" fmla="*/ 0 h 6896140"/>
              <a:gd name="connsiteX1" fmla="*/ 1485900 w 1485900"/>
              <a:gd name="connsiteY1" fmla="*/ 19050 h 6896140"/>
              <a:gd name="connsiteX2" fmla="*/ 1485900 w 1485900"/>
              <a:gd name="connsiteY2" fmla="*/ 6877050 h 6896140"/>
              <a:gd name="connsiteX3" fmla="*/ 959185 w 1485900"/>
              <a:gd name="connsiteY3" fmla="*/ 6896140 h 6896140"/>
              <a:gd name="connsiteX4" fmla="*/ 0 w 1485900"/>
              <a:gd name="connsiteY4" fmla="*/ 0 h 6896140"/>
              <a:gd name="connsiteX0" fmla="*/ 0 w 1485900"/>
              <a:gd name="connsiteY0" fmla="*/ 0 h 6905744"/>
              <a:gd name="connsiteX1" fmla="*/ 1485900 w 1485900"/>
              <a:gd name="connsiteY1" fmla="*/ 19050 h 6905744"/>
              <a:gd name="connsiteX2" fmla="*/ 1485900 w 1485900"/>
              <a:gd name="connsiteY2" fmla="*/ 6905744 h 6905744"/>
              <a:gd name="connsiteX3" fmla="*/ 959185 w 1485900"/>
              <a:gd name="connsiteY3" fmla="*/ 6896140 h 6905744"/>
              <a:gd name="connsiteX4" fmla="*/ 0 w 1485900"/>
              <a:gd name="connsiteY4" fmla="*/ 0 h 6905744"/>
              <a:gd name="connsiteX0" fmla="*/ 0 w 1485900"/>
              <a:gd name="connsiteY0" fmla="*/ 0 h 6905744"/>
              <a:gd name="connsiteX1" fmla="*/ 1485900 w 1485900"/>
              <a:gd name="connsiteY1" fmla="*/ 19050 h 6905744"/>
              <a:gd name="connsiteX2" fmla="*/ 1485900 w 1485900"/>
              <a:gd name="connsiteY2" fmla="*/ 6905744 h 6905744"/>
              <a:gd name="connsiteX3" fmla="*/ 849189 w 1485900"/>
              <a:gd name="connsiteY3" fmla="*/ 6896140 h 6905744"/>
              <a:gd name="connsiteX4" fmla="*/ 0 w 1485900"/>
              <a:gd name="connsiteY4" fmla="*/ 0 h 6905744"/>
              <a:gd name="connsiteX0" fmla="*/ 0 w 1485900"/>
              <a:gd name="connsiteY0" fmla="*/ 0 h 6924834"/>
              <a:gd name="connsiteX1" fmla="*/ 1485900 w 1485900"/>
              <a:gd name="connsiteY1" fmla="*/ 19050 h 6924834"/>
              <a:gd name="connsiteX2" fmla="*/ 1485900 w 1485900"/>
              <a:gd name="connsiteY2" fmla="*/ 6905744 h 6924834"/>
              <a:gd name="connsiteX3" fmla="*/ 849189 w 1485900"/>
              <a:gd name="connsiteY3" fmla="*/ 6924834 h 6924834"/>
              <a:gd name="connsiteX4" fmla="*/ 0 w 1485900"/>
              <a:gd name="connsiteY4" fmla="*/ 0 h 6924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900" h="6924834">
                <a:moveTo>
                  <a:pt x="0" y="0"/>
                </a:moveTo>
                <a:lnTo>
                  <a:pt x="1485900" y="19050"/>
                </a:lnTo>
                <a:lnTo>
                  <a:pt x="1485900" y="6905744"/>
                </a:lnTo>
                <a:lnTo>
                  <a:pt x="849189" y="6924834"/>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r"/>
            <a:endParaRPr lang="en-AU" dirty="0"/>
          </a:p>
        </p:txBody>
      </p:sp>
      <p:sp>
        <p:nvSpPr>
          <p:cNvPr id="5" name="Rectangle 4"/>
          <p:cNvSpPr/>
          <p:nvPr userDrawn="1"/>
        </p:nvSpPr>
        <p:spPr>
          <a:xfrm>
            <a:off x="10267950" y="-19050"/>
            <a:ext cx="1924050" cy="692467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84821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alpha val="7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3207509"/>
      </p:ext>
    </p:extLst>
  </p:cSld>
  <p:clrMap bg1="lt1" tx1="dk1" bg2="lt2" tx2="dk2" accent1="accent1" accent2="accent2" accent3="accent3" accent4="accent4" accent5="accent5" accent6="accent6" hlink="hlink" folHlink="folHlink"/>
  <p:sldLayoutIdLst>
    <p:sldLayoutId id="2147483932" r:id="rId1"/>
    <p:sldLayoutId id="2147483933" r:id="rId2"/>
    <p:sldLayoutId id="2147483934" r:id="rId3"/>
    <p:sldLayoutId id="2147483935" r:id="rId4"/>
    <p:sldLayoutId id="2147483936" r:id="rId5"/>
    <p:sldLayoutId id="2147483937" r:id="rId6"/>
    <p:sldLayoutId id="2147483938" r:id="rId7"/>
    <p:sldLayoutId id="2147483939" r:id="rId8"/>
  </p:sldLayoutIdLst>
  <p:timing>
    <p:tnLst>
      <p:par>
        <p:cTn id="1" dur="indefinite" restart="never" nodeType="tmRoot"/>
      </p:par>
    </p:tnLst>
  </p:timing>
  <p:txStyles>
    <p:titleStyle>
      <a:lvl1pPr algn="l" defTabSz="914400" rtl="0" eaLnBrk="1" latinLnBrk="0" hangingPunct="1">
        <a:lnSpc>
          <a:spcPct val="90000"/>
        </a:lnSpc>
        <a:spcBef>
          <a:spcPct val="0"/>
        </a:spcBef>
        <a:buNone/>
        <a:defRPr sz="3400" b="1" i="0" kern="1200">
          <a:solidFill>
            <a:schemeClr val="bg1"/>
          </a:solidFill>
          <a:latin typeface="Arial Narrow" charset="0"/>
          <a:ea typeface="Arial Narrow" charset="0"/>
          <a:cs typeface="Arial Narrow" charset="0"/>
        </a:defRPr>
      </a:lvl1pPr>
    </p:titleStyle>
    <p:bodyStyle>
      <a:lvl1pPr marL="0" indent="0" algn="l" defTabSz="914400" rtl="0" eaLnBrk="1" latinLnBrk="0" hangingPunct="1">
        <a:lnSpc>
          <a:spcPct val="90000"/>
        </a:lnSpc>
        <a:spcBef>
          <a:spcPts val="1000"/>
        </a:spcBef>
        <a:buFont typeface="Arial"/>
        <a:buNone/>
        <a:defRPr sz="2200" kern="1200">
          <a:solidFill>
            <a:schemeClr val="bg1"/>
          </a:solidFill>
          <a:latin typeface="Arial Narrow" charset="0"/>
          <a:ea typeface="Arial Narrow" charset="0"/>
          <a:cs typeface="Arial Narrow"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257">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383314" y="2948579"/>
            <a:ext cx="6840295" cy="1736632"/>
          </a:xfrm>
        </p:spPr>
        <p:txBody>
          <a:bodyPr/>
          <a:lstStyle/>
          <a:p>
            <a:r>
              <a:rPr lang="en-AU" sz="2400" dirty="0" smtClean="0"/>
              <a:t>BUILDING A DIGITAL COLLECTION WITH THE</a:t>
            </a:r>
          </a:p>
          <a:p>
            <a:r>
              <a:rPr lang="en-AU" sz="2400" dirty="0" smtClean="0"/>
              <a:t>MUSIC ARCHIVE OF MONASH UNIVERSITY</a:t>
            </a:r>
          </a:p>
        </p:txBody>
      </p:sp>
      <p:sp>
        <p:nvSpPr>
          <p:cNvPr id="3" name="Text Placeholder 2"/>
          <p:cNvSpPr>
            <a:spLocks noGrp="1"/>
          </p:cNvSpPr>
          <p:nvPr>
            <p:ph type="body" sz="quarter" idx="12"/>
          </p:nvPr>
        </p:nvSpPr>
        <p:spPr>
          <a:xfrm>
            <a:off x="235268" y="5488065"/>
            <a:ext cx="5890979" cy="1024511"/>
          </a:xfrm>
        </p:spPr>
        <p:txBody>
          <a:bodyPr/>
          <a:lstStyle/>
          <a:p>
            <a:r>
              <a:rPr lang="en-AU" sz="1600" b="1" dirty="0" smtClean="0"/>
              <a:t>ANDREW HARRISON, DAVID GROENEWEGEN, BETH PEARSON</a:t>
            </a:r>
          </a:p>
          <a:p>
            <a:r>
              <a:rPr lang="en-AU" sz="1600" dirty="0" smtClean="0"/>
              <a:t>5</a:t>
            </a:r>
            <a:r>
              <a:rPr lang="en-AU" sz="1600" baseline="30000" dirty="0" smtClean="0"/>
              <a:t>TH</a:t>
            </a:r>
            <a:r>
              <a:rPr lang="en-AU" sz="1600" dirty="0" smtClean="0"/>
              <a:t> FEBRUARY 2019</a:t>
            </a:r>
          </a:p>
          <a:p>
            <a:r>
              <a:rPr lang="en-AU" sz="1600" dirty="0" smtClean="0"/>
              <a:t>INTERNATION DIGITAL CURATION CONFERENCE, MELBOURNE</a:t>
            </a:r>
          </a:p>
          <a:p>
            <a:endParaRPr lang="en-AU" sz="1600" dirty="0"/>
          </a:p>
        </p:txBody>
      </p:sp>
      <p:sp>
        <p:nvSpPr>
          <p:cNvPr id="4" name="Text Placeholder 3"/>
          <p:cNvSpPr>
            <a:spLocks noGrp="1"/>
          </p:cNvSpPr>
          <p:nvPr>
            <p:ph type="body" sz="quarter" idx="13"/>
          </p:nvPr>
        </p:nvSpPr>
        <p:spPr>
          <a:xfrm>
            <a:off x="322051" y="1547778"/>
            <a:ext cx="6901558" cy="753335"/>
          </a:xfrm>
        </p:spPr>
        <p:txBody>
          <a:bodyPr/>
          <a:lstStyle/>
          <a:p>
            <a:r>
              <a:rPr lang="en-AU" sz="4000" dirty="0" smtClean="0"/>
              <a:t>LEARNINGS FROM A </a:t>
            </a:r>
          </a:p>
          <a:p>
            <a:r>
              <a:rPr lang="en-AU" sz="4000" dirty="0" smtClean="0"/>
              <a:t>10 YEAR COLLABORATION</a:t>
            </a:r>
            <a:endParaRPr lang="en-AU" sz="4000" dirty="0"/>
          </a:p>
        </p:txBody>
      </p:sp>
    </p:spTree>
    <p:extLst>
      <p:ext uri="{BB962C8B-B14F-4D97-AF65-F5344CB8AC3E}">
        <p14:creationId xmlns:p14="http://schemas.microsoft.com/office/powerpoint/2010/main" val="6709974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a:xfrm>
            <a:off x="306060" y="572142"/>
            <a:ext cx="7452026" cy="736956"/>
          </a:xfrm>
        </p:spPr>
        <p:txBody>
          <a:bodyPr/>
          <a:lstStyle/>
          <a:p>
            <a:r>
              <a:rPr lang="en-AU" sz="3200" dirty="0" smtClean="0"/>
              <a:t>MAMU</a:t>
            </a:r>
            <a:r>
              <a:rPr lang="en-AU" sz="3200" dirty="0"/>
              <a:t> | Music Archive of Monash University</a:t>
            </a:r>
          </a:p>
          <a:p>
            <a:endParaRPr lang="en-AU" dirty="0" smtClean="0"/>
          </a:p>
          <a:p>
            <a:endParaRPr lang="en-AU" dirty="0"/>
          </a:p>
        </p:txBody>
      </p:sp>
      <p:sp>
        <p:nvSpPr>
          <p:cNvPr id="5" name="Text Placeholder 4"/>
          <p:cNvSpPr>
            <a:spLocks noGrp="1"/>
          </p:cNvSpPr>
          <p:nvPr>
            <p:ph type="body" sz="quarter" idx="16"/>
          </p:nvPr>
        </p:nvSpPr>
        <p:spPr>
          <a:xfrm>
            <a:off x="306361" y="1803023"/>
            <a:ext cx="8184496" cy="4407771"/>
          </a:xfrm>
        </p:spPr>
        <p:txBody>
          <a:bodyPr/>
          <a:lstStyle/>
          <a:p>
            <a:pPr marL="342900" indent="-342900">
              <a:buFont typeface="Arial" panose="020B0604020202020204" pitchFamily="34" charset="0"/>
              <a:buChar char="•"/>
            </a:pPr>
            <a:r>
              <a:rPr lang="en-AU" dirty="0" smtClean="0"/>
              <a:t>A </a:t>
            </a:r>
            <a:r>
              <a:rPr lang="en-AU" b="1" dirty="0" smtClean="0"/>
              <a:t>physical</a:t>
            </a:r>
            <a:r>
              <a:rPr lang="en-AU" dirty="0" smtClean="0"/>
              <a:t> and </a:t>
            </a:r>
            <a:r>
              <a:rPr lang="en-AU" b="1" dirty="0" smtClean="0"/>
              <a:t>digital</a:t>
            </a:r>
            <a:r>
              <a:rPr lang="en-AU" dirty="0" smtClean="0"/>
              <a:t> collection of musical instruments, scores, field recordings, puppets, and much more. Acquired since the foundation of the University's Department of Music in 1965.  </a:t>
            </a:r>
          </a:p>
          <a:p>
            <a:endParaRPr lang="en-AU" dirty="0"/>
          </a:p>
          <a:p>
            <a:pPr marL="342900" indent="-342900">
              <a:buFont typeface="Arial" panose="020B0604020202020204" pitchFamily="34" charset="0"/>
              <a:buChar char="•"/>
            </a:pPr>
            <a:r>
              <a:rPr lang="en-AU" dirty="0" smtClean="0"/>
              <a:t>A unique and valuable resource for the wider </a:t>
            </a:r>
            <a:r>
              <a:rPr lang="en-AU" b="1" dirty="0" smtClean="0"/>
              <a:t>research community</a:t>
            </a:r>
          </a:p>
          <a:p>
            <a:endParaRPr lang="en-AU" dirty="0" smtClean="0"/>
          </a:p>
          <a:p>
            <a:pPr marL="342900" indent="-342900">
              <a:buFont typeface="Arial" panose="020B0604020202020204" pitchFamily="34" charset="0"/>
              <a:buChar char="•"/>
            </a:pPr>
            <a:r>
              <a:rPr lang="en-US" dirty="0"/>
              <a:t>MAMU presents regular </a:t>
            </a:r>
            <a:r>
              <a:rPr lang="en-US" b="1" dirty="0"/>
              <a:t>exhibitions</a:t>
            </a:r>
            <a:r>
              <a:rPr lang="en-US" dirty="0"/>
              <a:t>, as well as lectures, seminars, </a:t>
            </a:r>
            <a:r>
              <a:rPr lang="en-US" dirty="0" smtClean="0"/>
              <a:t>conferences, </a:t>
            </a:r>
            <a:r>
              <a:rPr lang="en-US" dirty="0"/>
              <a:t>and </a:t>
            </a:r>
            <a:r>
              <a:rPr lang="en-US" dirty="0" smtClean="0"/>
              <a:t>concerts by </a:t>
            </a:r>
            <a:r>
              <a:rPr lang="en-US" dirty="0"/>
              <a:t>local and international scholars and musicians.</a:t>
            </a:r>
            <a:endParaRPr lang="en-AU" dirty="0"/>
          </a:p>
          <a:p>
            <a:endParaRPr lang="en-AU" dirty="0"/>
          </a:p>
          <a:p>
            <a:pPr marL="342900" indent="-342900">
              <a:buFont typeface="Arial" panose="020B0604020202020204" pitchFamily="34" charset="0"/>
              <a:buChar char="•"/>
            </a:pPr>
            <a:r>
              <a:rPr lang="en-AU" dirty="0" smtClean="0"/>
              <a:t>Run </a:t>
            </a:r>
            <a:r>
              <a:rPr lang="en-AU" dirty="0"/>
              <a:t>by </a:t>
            </a:r>
            <a:r>
              <a:rPr lang="en-AU" b="1" dirty="0"/>
              <a:t>two permanent staff </a:t>
            </a:r>
            <a:r>
              <a:rPr lang="en-AU" dirty="0"/>
              <a:t>members and a constant rotation of volunteers and research assistants.</a:t>
            </a:r>
          </a:p>
          <a:p>
            <a:endParaRPr lang="en-AU" dirty="0" smtClean="0"/>
          </a:p>
          <a:p>
            <a:endParaRPr lang="en-AU" dirty="0"/>
          </a:p>
        </p:txBody>
      </p:sp>
    </p:spTree>
    <p:extLst>
      <p:ext uri="{BB962C8B-B14F-4D97-AF65-F5344CB8AC3E}">
        <p14:creationId xmlns:p14="http://schemas.microsoft.com/office/powerpoint/2010/main" val="11748081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2"/>
          <p:cNvSpPr>
            <a:spLocks noGrp="1"/>
          </p:cNvSpPr>
          <p:nvPr>
            <p:ph type="body" sz="quarter" idx="13"/>
          </p:nvPr>
        </p:nvSpPr>
        <p:spPr/>
        <p:txBody>
          <a:bodyPr/>
          <a:lstStyle/>
          <a:p>
            <a:r>
              <a:rPr lang="en-AU" sz="3200" dirty="0" smtClean="0"/>
              <a:t>LONG-TERM COLLABORATION</a:t>
            </a:r>
            <a:endParaRPr lang="en-AU" sz="3200" dirty="0"/>
          </a:p>
          <a:p>
            <a:endParaRPr lang="en-AU" dirty="0" smtClean="0"/>
          </a:p>
          <a:p>
            <a:endParaRPr lang="en-AU" dirty="0"/>
          </a:p>
        </p:txBody>
      </p:sp>
      <p:sp>
        <p:nvSpPr>
          <p:cNvPr id="10" name="Text Placeholder 9"/>
          <p:cNvSpPr>
            <a:spLocks noGrp="1"/>
          </p:cNvSpPr>
          <p:nvPr>
            <p:ph type="body" sz="quarter" idx="16"/>
          </p:nvPr>
        </p:nvSpPr>
        <p:spPr>
          <a:xfrm>
            <a:off x="306361" y="1401097"/>
            <a:ext cx="7451725" cy="4881715"/>
          </a:xfrm>
        </p:spPr>
        <p:txBody>
          <a:bodyPr/>
          <a:lstStyle/>
          <a:p>
            <a:pPr marL="342900" indent="-342900">
              <a:buFont typeface="Arial" panose="020B0604020202020204" pitchFamily="34" charset="0"/>
              <a:buChar char="•"/>
            </a:pPr>
            <a:r>
              <a:rPr lang="en-GB" dirty="0" smtClean="0"/>
              <a:t>2008: approached </a:t>
            </a:r>
            <a:r>
              <a:rPr lang="en-GB" dirty="0"/>
              <a:t>by Professor Margaret </a:t>
            </a:r>
            <a:r>
              <a:rPr lang="en-GB" dirty="0" err="1"/>
              <a:t>Kartomi</a:t>
            </a:r>
            <a:r>
              <a:rPr lang="en-GB" dirty="0"/>
              <a:t> from the University’s Sir Zelman Cowan School of Music. </a:t>
            </a:r>
            <a:endParaRPr lang="en-GB" dirty="0" smtClean="0"/>
          </a:p>
          <a:p>
            <a:pPr marL="342900" indent="-342900">
              <a:buFont typeface="Arial" panose="020B0604020202020204" pitchFamily="34" charset="0"/>
              <a:buChar char="•"/>
            </a:pPr>
            <a:r>
              <a:rPr lang="en-GB" smtClean="0"/>
              <a:t>Library </a:t>
            </a:r>
            <a:r>
              <a:rPr lang="en-GB" dirty="0"/>
              <a:t>used its expertise to describe, digitise and upload individual items into the VITAL </a:t>
            </a:r>
            <a:r>
              <a:rPr lang="en-GB" dirty="0" smtClean="0"/>
              <a:t>repository.</a:t>
            </a:r>
          </a:p>
          <a:p>
            <a:pPr marL="342900" indent="-342900">
              <a:buFont typeface="Arial" panose="020B0604020202020204" pitchFamily="34" charset="0"/>
              <a:buChar char="•"/>
            </a:pPr>
            <a:r>
              <a:rPr lang="en-GB" dirty="0" smtClean="0"/>
              <a:t>This was inefficient</a:t>
            </a:r>
            <a:r>
              <a:rPr lang="en-GB" dirty="0"/>
              <a:t>, </a:t>
            </a:r>
            <a:r>
              <a:rPr lang="en-GB" dirty="0" smtClean="0"/>
              <a:t>so Library provided a </a:t>
            </a:r>
            <a:r>
              <a:rPr lang="en-GB" dirty="0"/>
              <a:t>space where </a:t>
            </a:r>
            <a:r>
              <a:rPr lang="en-GB" dirty="0" smtClean="0"/>
              <a:t>MAMU </a:t>
            </a:r>
            <a:r>
              <a:rPr lang="en-GB" dirty="0"/>
              <a:t>staff could upload material and create metadata without the Library as an </a:t>
            </a:r>
            <a:r>
              <a:rPr lang="en-GB" dirty="0" smtClean="0"/>
              <a:t>intermediary.</a:t>
            </a:r>
          </a:p>
          <a:p>
            <a:pPr marL="342900" indent="-342900">
              <a:buFont typeface="Arial" panose="020B0604020202020204" pitchFamily="34" charset="0"/>
              <a:buChar char="•"/>
            </a:pPr>
            <a:r>
              <a:rPr lang="en-GB" dirty="0" smtClean="0"/>
              <a:t>More effective but not without issues.</a:t>
            </a:r>
            <a:endParaRPr lang="en-GB" dirty="0"/>
          </a:p>
          <a:p>
            <a:pPr marL="342900" indent="-342900">
              <a:buFont typeface="Arial" panose="020B0604020202020204" pitchFamily="34" charset="0"/>
              <a:buChar char="•"/>
            </a:pPr>
            <a:r>
              <a:rPr lang="en-GB" dirty="0" smtClean="0"/>
              <a:t>Now have </a:t>
            </a:r>
            <a:r>
              <a:rPr lang="en-GB" dirty="0"/>
              <a:t>a slightly altered service model that </a:t>
            </a:r>
            <a:r>
              <a:rPr lang="en-GB" dirty="0" smtClean="0"/>
              <a:t>aims to </a:t>
            </a:r>
            <a:r>
              <a:rPr lang="en-GB" dirty="0"/>
              <a:t>be a happy medium between full support by the Library and self-service by MAMU</a:t>
            </a:r>
            <a:r>
              <a:rPr lang="en-GB" dirty="0" smtClean="0"/>
              <a:t>.</a:t>
            </a:r>
          </a:p>
          <a:p>
            <a:pPr marL="342900" indent="-342900">
              <a:buFont typeface="Arial" panose="020B0604020202020204" pitchFamily="34" charset="0"/>
              <a:buChar char="•"/>
            </a:pPr>
            <a:r>
              <a:rPr lang="en-GB" dirty="0"/>
              <a:t>From a small base of 8 recordings the digital collection has grown to over </a:t>
            </a:r>
            <a:r>
              <a:rPr lang="en-GB" dirty="0" smtClean="0"/>
              <a:t>500 </a:t>
            </a:r>
            <a:r>
              <a:rPr lang="en-GB" dirty="0"/>
              <a:t>items and continues to </a:t>
            </a:r>
            <a:r>
              <a:rPr lang="en-GB" dirty="0" smtClean="0"/>
              <a:t>grow.</a:t>
            </a:r>
            <a:endParaRPr lang="en-AU" dirty="0"/>
          </a:p>
        </p:txBody>
      </p:sp>
    </p:spTree>
    <p:extLst>
      <p:ext uri="{BB962C8B-B14F-4D97-AF65-F5344CB8AC3E}">
        <p14:creationId xmlns:p14="http://schemas.microsoft.com/office/powerpoint/2010/main" val="2162460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414548" y="1691681"/>
            <a:ext cx="5939756" cy="1469973"/>
          </a:xfrm>
        </p:spPr>
        <p:txBody>
          <a:bodyPr/>
          <a:lstStyle/>
          <a:p>
            <a:r>
              <a:rPr lang="en-AU" sz="4000" dirty="0" smtClean="0"/>
              <a:t>EXPECTATIONS HAVE TO BE REVIEWED AND ADJUSTED</a:t>
            </a:r>
            <a:endParaRPr lang="en-AU" sz="4000" dirty="0"/>
          </a:p>
        </p:txBody>
      </p:sp>
      <p:sp>
        <p:nvSpPr>
          <p:cNvPr id="3" name="Text Placeholder 2"/>
          <p:cNvSpPr>
            <a:spLocks noGrp="1"/>
          </p:cNvSpPr>
          <p:nvPr>
            <p:ph type="body" sz="quarter" idx="13"/>
          </p:nvPr>
        </p:nvSpPr>
        <p:spPr/>
        <p:txBody>
          <a:bodyPr/>
          <a:lstStyle/>
          <a:p>
            <a:r>
              <a:rPr lang="en-AU" dirty="0" smtClean="0">
                <a:solidFill>
                  <a:srgbClr val="006CAB"/>
                </a:solidFill>
              </a:rPr>
              <a:t>LEARNING 1</a:t>
            </a:r>
            <a:endParaRPr lang="en-AU" dirty="0">
              <a:solidFill>
                <a:srgbClr val="006CAB"/>
              </a:solidFill>
            </a:endParaRPr>
          </a:p>
        </p:txBody>
      </p:sp>
      <p:sp>
        <p:nvSpPr>
          <p:cNvPr id="15" name="TextBox 14"/>
          <p:cNvSpPr txBox="1"/>
          <p:nvPr/>
        </p:nvSpPr>
        <p:spPr>
          <a:xfrm>
            <a:off x="526942" y="3657600"/>
            <a:ext cx="6586779" cy="1200329"/>
          </a:xfrm>
          <a:prstGeom prst="rect">
            <a:avLst/>
          </a:prstGeom>
          <a:noFill/>
        </p:spPr>
        <p:txBody>
          <a:bodyPr wrap="square" rtlCol="0">
            <a:spAutoFit/>
          </a:bodyPr>
          <a:lstStyle/>
          <a:p>
            <a:pPr marL="285750" indent="-285750">
              <a:buFont typeface="Arial" panose="020B0604020202020204" pitchFamily="34" charset="0"/>
              <a:buChar char="•"/>
            </a:pPr>
            <a:r>
              <a:rPr lang="en-AU" sz="2400" dirty="0" smtClean="0">
                <a:latin typeface="Arial" panose="020B0604020202020204" pitchFamily="34" charset="0"/>
                <a:cs typeface="Arial" panose="020B0604020202020204" pitchFamily="34" charset="0"/>
              </a:rPr>
              <a:t>Realities of staffing and resources</a:t>
            </a:r>
          </a:p>
          <a:p>
            <a:endParaRPr lang="en-AU" sz="2400" dirty="0" smtClean="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AU" sz="2400" dirty="0" smtClean="0">
                <a:latin typeface="Arial" panose="020B0604020202020204" pitchFamily="34" charset="0"/>
                <a:cs typeface="Arial" panose="020B0604020202020204" pitchFamily="34" charset="0"/>
              </a:rPr>
              <a:t>Best practice versus good practice</a:t>
            </a:r>
            <a:endParaRPr lang="en-AU"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76517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dirty="0">
                <a:solidFill>
                  <a:srgbClr val="006CAB"/>
                </a:solidFill>
              </a:rPr>
              <a:t>LEARNING </a:t>
            </a:r>
            <a:r>
              <a:rPr lang="en-AU" dirty="0" smtClean="0">
                <a:solidFill>
                  <a:srgbClr val="006CAB"/>
                </a:solidFill>
              </a:rPr>
              <a:t>2</a:t>
            </a:r>
            <a:endParaRPr lang="en-AU" dirty="0">
              <a:solidFill>
                <a:srgbClr val="006CAB"/>
              </a:solidFill>
            </a:endParaRPr>
          </a:p>
        </p:txBody>
      </p:sp>
      <p:sp>
        <p:nvSpPr>
          <p:cNvPr id="5" name="Text Placeholder 4"/>
          <p:cNvSpPr>
            <a:spLocks noGrp="1"/>
          </p:cNvSpPr>
          <p:nvPr>
            <p:ph type="body" sz="quarter" idx="16"/>
          </p:nvPr>
        </p:nvSpPr>
        <p:spPr>
          <a:xfrm>
            <a:off x="514815" y="2872630"/>
            <a:ext cx="7451725" cy="2345226"/>
          </a:xfrm>
        </p:spPr>
        <p:txBody>
          <a:bodyPr/>
          <a:lstStyle/>
          <a:p>
            <a:pPr marL="342900" indent="-342900">
              <a:buFont typeface="Arial" panose="020B0604020202020204" pitchFamily="34" charset="0"/>
              <a:buChar char="•"/>
            </a:pPr>
            <a:r>
              <a:rPr lang="en-AU" sz="2400" dirty="0" smtClean="0"/>
              <a:t>Metadata | collection structure | workflows</a:t>
            </a:r>
          </a:p>
          <a:p>
            <a:pPr marL="342900" indent="-342900">
              <a:buFont typeface="Arial" panose="020B0604020202020204" pitchFamily="34" charset="0"/>
              <a:buChar char="•"/>
            </a:pPr>
            <a:endParaRPr lang="en-AU" sz="2400" dirty="0" smtClean="0"/>
          </a:p>
          <a:p>
            <a:pPr marL="342900" indent="-342900">
              <a:buFont typeface="Arial" panose="020B0604020202020204" pitchFamily="34" charset="0"/>
              <a:buChar char="•"/>
            </a:pPr>
            <a:r>
              <a:rPr lang="en-AU" sz="2400" dirty="0" smtClean="0"/>
              <a:t>Platform developments</a:t>
            </a:r>
          </a:p>
          <a:p>
            <a:pPr marL="342900" indent="-342900">
              <a:buFont typeface="Arial" panose="020B0604020202020204" pitchFamily="34" charset="0"/>
              <a:buChar char="•"/>
            </a:pPr>
            <a:endParaRPr lang="en-AU" sz="2400" dirty="0" smtClean="0"/>
          </a:p>
          <a:p>
            <a:pPr marL="342900" indent="-342900">
              <a:buFont typeface="Arial" panose="020B0604020202020204" pitchFamily="34" charset="0"/>
              <a:buChar char="•"/>
            </a:pPr>
            <a:r>
              <a:rPr lang="en-AU" sz="2400" dirty="0" smtClean="0"/>
              <a:t>Evolving Library team</a:t>
            </a:r>
          </a:p>
          <a:p>
            <a:pPr marL="342900" indent="-342900">
              <a:buFont typeface="Arial" panose="020B0604020202020204" pitchFamily="34" charset="0"/>
              <a:buChar char="•"/>
            </a:pPr>
            <a:endParaRPr lang="en-AU" dirty="0" smtClean="0"/>
          </a:p>
        </p:txBody>
      </p:sp>
      <p:sp>
        <p:nvSpPr>
          <p:cNvPr id="13" name="Text Placeholder 1"/>
          <p:cNvSpPr>
            <a:spLocks noGrp="1"/>
          </p:cNvSpPr>
          <p:nvPr>
            <p:ph type="body" sz="quarter" idx="11"/>
          </p:nvPr>
        </p:nvSpPr>
        <p:spPr>
          <a:xfrm>
            <a:off x="414548" y="1691681"/>
            <a:ext cx="8113632" cy="687625"/>
          </a:xfrm>
        </p:spPr>
        <p:txBody>
          <a:bodyPr/>
          <a:lstStyle/>
          <a:p>
            <a:r>
              <a:rPr lang="en-AU" sz="4000" dirty="0" smtClean="0"/>
              <a:t>THE “SOLUTION” WILL CHANGE</a:t>
            </a:r>
            <a:endParaRPr lang="en-AU" sz="4000" dirty="0"/>
          </a:p>
        </p:txBody>
      </p:sp>
    </p:spTree>
    <p:extLst>
      <p:ext uri="{BB962C8B-B14F-4D97-AF65-F5344CB8AC3E}">
        <p14:creationId xmlns:p14="http://schemas.microsoft.com/office/powerpoint/2010/main" val="23534430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AU" dirty="0">
                <a:solidFill>
                  <a:srgbClr val="006CAB"/>
                </a:solidFill>
              </a:rPr>
              <a:t>LEARNING </a:t>
            </a:r>
            <a:r>
              <a:rPr lang="en-AU" dirty="0" smtClean="0">
                <a:solidFill>
                  <a:srgbClr val="006CAB"/>
                </a:solidFill>
              </a:rPr>
              <a:t>3</a:t>
            </a:r>
            <a:endParaRPr lang="en-AU" dirty="0">
              <a:solidFill>
                <a:srgbClr val="006CAB"/>
              </a:solidFill>
            </a:endParaRPr>
          </a:p>
        </p:txBody>
      </p:sp>
      <p:sp>
        <p:nvSpPr>
          <p:cNvPr id="5" name="Text Placeholder 4"/>
          <p:cNvSpPr>
            <a:spLocks noGrp="1"/>
          </p:cNvSpPr>
          <p:nvPr>
            <p:ph type="body" sz="quarter" idx="16"/>
          </p:nvPr>
        </p:nvSpPr>
        <p:spPr>
          <a:xfrm>
            <a:off x="514815" y="3007722"/>
            <a:ext cx="8451385" cy="2345226"/>
          </a:xfrm>
        </p:spPr>
        <p:txBody>
          <a:bodyPr/>
          <a:lstStyle/>
          <a:p>
            <a:pPr marL="342900" indent="-342900">
              <a:buFont typeface="Arial" panose="020B0604020202020204" pitchFamily="34" charset="0"/>
              <a:buChar char="•"/>
            </a:pPr>
            <a:r>
              <a:rPr lang="en-AU" sz="2400" b="1" dirty="0" smtClean="0"/>
              <a:t>2008 </a:t>
            </a:r>
            <a:r>
              <a:rPr lang="en-AU" sz="2400" b="1" dirty="0"/>
              <a:t>–</a:t>
            </a:r>
            <a:r>
              <a:rPr lang="en-AU" sz="2400" b="1" dirty="0" smtClean="0"/>
              <a:t> 2015     </a:t>
            </a:r>
            <a:r>
              <a:rPr lang="en-AU" sz="2400" dirty="0" smtClean="0"/>
              <a:t>Complete management by Library</a:t>
            </a:r>
          </a:p>
          <a:p>
            <a:pPr marL="342900" indent="-342900">
              <a:buFont typeface="Arial" panose="020B0604020202020204" pitchFamily="34" charset="0"/>
              <a:buChar char="•"/>
            </a:pPr>
            <a:endParaRPr lang="en-AU" sz="2400" dirty="0" smtClean="0"/>
          </a:p>
          <a:p>
            <a:pPr marL="342900" indent="-342900">
              <a:buFont typeface="Arial" panose="020B0604020202020204" pitchFamily="34" charset="0"/>
              <a:buChar char="•"/>
            </a:pPr>
            <a:r>
              <a:rPr lang="en-AU" sz="2400" b="1" dirty="0"/>
              <a:t>2016 </a:t>
            </a:r>
            <a:r>
              <a:rPr lang="en-AU" sz="2400" b="1" dirty="0" smtClean="0"/>
              <a:t>– 2017    </a:t>
            </a:r>
            <a:r>
              <a:rPr lang="en-AU" sz="2400" dirty="0" smtClean="0"/>
              <a:t> Self-managed by MAMU</a:t>
            </a:r>
            <a:endParaRPr lang="en-AU" sz="2400" b="1" dirty="0"/>
          </a:p>
          <a:p>
            <a:pPr marL="342900" indent="-342900">
              <a:buFont typeface="Arial" panose="020B0604020202020204" pitchFamily="34" charset="0"/>
              <a:buChar char="•"/>
            </a:pPr>
            <a:endParaRPr lang="en-AU" sz="2400" dirty="0" smtClean="0"/>
          </a:p>
          <a:p>
            <a:pPr marL="342900" lvl="0" indent="-342900">
              <a:lnSpc>
                <a:spcPct val="100000"/>
              </a:lnSpc>
              <a:spcBef>
                <a:spcPts val="0"/>
              </a:spcBef>
              <a:buFont typeface="Arial" panose="020B0604020202020204" pitchFamily="34" charset="0"/>
              <a:buChar char="•"/>
              <a:defRPr/>
            </a:pPr>
            <a:r>
              <a:rPr lang="en-AU" sz="2400" b="1" dirty="0"/>
              <a:t>2018 –</a:t>
            </a:r>
            <a:r>
              <a:rPr lang="en-AU" sz="2400" dirty="0" smtClean="0"/>
              <a:t>              Something in-between</a:t>
            </a:r>
            <a:endParaRPr lang="en-AU" sz="2400" b="1" dirty="0"/>
          </a:p>
          <a:p>
            <a:pPr marL="342900" indent="-342900">
              <a:buFont typeface="Arial" panose="020B0604020202020204" pitchFamily="34" charset="0"/>
              <a:buChar char="•"/>
            </a:pPr>
            <a:endParaRPr lang="en-AU" dirty="0" smtClean="0"/>
          </a:p>
        </p:txBody>
      </p:sp>
      <p:sp>
        <p:nvSpPr>
          <p:cNvPr id="13" name="Text Placeholder 1"/>
          <p:cNvSpPr>
            <a:spLocks noGrp="1"/>
          </p:cNvSpPr>
          <p:nvPr>
            <p:ph type="body" sz="quarter" idx="11"/>
          </p:nvPr>
        </p:nvSpPr>
        <p:spPr>
          <a:xfrm>
            <a:off x="414548" y="1691681"/>
            <a:ext cx="8113632" cy="687625"/>
          </a:xfrm>
        </p:spPr>
        <p:txBody>
          <a:bodyPr/>
          <a:lstStyle/>
          <a:p>
            <a:r>
              <a:rPr lang="en-AU" sz="4000" dirty="0" smtClean="0"/>
              <a:t>BE PREPARED TO CHANGE POLICY</a:t>
            </a:r>
            <a:endParaRPr lang="en-AU" sz="4000" dirty="0"/>
          </a:p>
        </p:txBody>
      </p:sp>
    </p:spTree>
    <p:extLst>
      <p:ext uri="{BB962C8B-B14F-4D97-AF65-F5344CB8AC3E}">
        <p14:creationId xmlns:p14="http://schemas.microsoft.com/office/powerpoint/2010/main" val="8644813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5969921" y="1277135"/>
            <a:ext cx="5757606" cy="1204808"/>
          </a:xfrm>
        </p:spPr>
        <p:txBody>
          <a:bodyPr/>
          <a:lstStyle/>
          <a:p>
            <a:pPr algn="ctr"/>
            <a:r>
              <a:rPr lang="en-AU" sz="8000" dirty="0" smtClean="0">
                <a:solidFill>
                  <a:schemeClr val="tx1">
                    <a:lumMod val="75000"/>
                    <a:lumOff val="25000"/>
                  </a:schemeClr>
                </a:solidFill>
              </a:rPr>
              <a:t>THANK YOU</a:t>
            </a:r>
            <a:endParaRPr lang="en-AU" sz="8000" dirty="0">
              <a:solidFill>
                <a:schemeClr val="tx1">
                  <a:lumMod val="75000"/>
                  <a:lumOff val="25000"/>
                </a:schemeClr>
              </a:solidFill>
            </a:endParaRPr>
          </a:p>
        </p:txBody>
      </p:sp>
      <p:sp>
        <p:nvSpPr>
          <p:cNvPr id="3" name="TextBox 2"/>
          <p:cNvSpPr txBox="1"/>
          <p:nvPr/>
        </p:nvSpPr>
        <p:spPr>
          <a:xfrm>
            <a:off x="6454374" y="3061118"/>
            <a:ext cx="5447325" cy="1938992"/>
          </a:xfrm>
          <a:prstGeom prst="rect">
            <a:avLst/>
          </a:prstGeom>
          <a:noFill/>
        </p:spPr>
        <p:txBody>
          <a:bodyPr wrap="none" rtlCol="0">
            <a:spAutoFit/>
          </a:bodyPr>
          <a:lstStyle/>
          <a:p>
            <a:r>
              <a:rPr lang="en-AU" sz="2400" dirty="0">
                <a:latin typeface="Arial" panose="020B0604020202020204" pitchFamily="34" charset="0"/>
                <a:cs typeface="Arial" panose="020B0604020202020204" pitchFamily="34" charset="0"/>
              </a:rPr>
              <a:t>E| </a:t>
            </a:r>
            <a:r>
              <a:rPr lang="en-AU" sz="2400" dirty="0" smtClean="0">
                <a:latin typeface="Arial" panose="020B0604020202020204" pitchFamily="34" charset="0"/>
                <a:cs typeface="Arial" panose="020B0604020202020204" pitchFamily="34" charset="0"/>
              </a:rPr>
              <a:t>researchdata@monash.edu</a:t>
            </a:r>
          </a:p>
          <a:p>
            <a:endParaRPr lang="en-AU" sz="2400" dirty="0" smtClean="0">
              <a:latin typeface="Arial" panose="020B0604020202020204" pitchFamily="34" charset="0"/>
              <a:cs typeface="Arial" panose="020B0604020202020204" pitchFamily="34" charset="0"/>
            </a:endParaRPr>
          </a:p>
          <a:p>
            <a:r>
              <a:rPr lang="en-AU" sz="2400" dirty="0">
                <a:latin typeface="Arial" panose="020B0604020202020204" pitchFamily="34" charset="0"/>
                <a:cs typeface="Arial" panose="020B0604020202020204" pitchFamily="34" charset="0"/>
              </a:rPr>
              <a:t>W| https://monash.figshare.com/mamu</a:t>
            </a:r>
          </a:p>
          <a:p>
            <a:endParaRPr lang="en-AU" sz="2400" dirty="0">
              <a:latin typeface="Arial" panose="020B0604020202020204" pitchFamily="34" charset="0"/>
              <a:cs typeface="Arial" panose="020B0604020202020204" pitchFamily="34" charset="0"/>
            </a:endParaRPr>
          </a:p>
          <a:p>
            <a:endParaRPr lang="en-AU"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9962333"/>
      </p:ext>
    </p:extLst>
  </p:cSld>
  <p:clrMapOvr>
    <a:masterClrMapping/>
  </p:clrMapOvr>
</p:sld>
</file>

<file path=ppt/theme/theme1.xml><?xml version="1.0" encoding="utf-8"?>
<a:theme xmlns:a="http://schemas.openxmlformats.org/drawingml/2006/main" name="Colour dec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24659</TotalTime>
  <Words>729</Words>
  <Application>Microsoft Office PowerPoint</Application>
  <PresentationFormat>Widescreen</PresentationFormat>
  <Paragraphs>97</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Arial Narrow</vt:lpstr>
      <vt:lpstr>Calibri</vt:lpstr>
      <vt:lpstr>Colour deck</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Timothy Burnett</dc:creator>
  <cp:lastModifiedBy>David Groenewegen</cp:lastModifiedBy>
  <cp:revision>425</cp:revision>
  <cp:lastPrinted>2017-06-07T05:21:52Z</cp:lastPrinted>
  <dcterms:created xsi:type="dcterms:W3CDTF">2017-05-31T01:24:04Z</dcterms:created>
  <dcterms:modified xsi:type="dcterms:W3CDTF">2019-02-04T06:01:27Z</dcterms:modified>
</cp:coreProperties>
</file>